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sldIdLst>
    <p:sldId id="256" r:id="rId3"/>
    <p:sldId id="257" r:id="rId4"/>
    <p:sldId id="261" r:id="rId5"/>
    <p:sldId id="258" r:id="rId6"/>
    <p:sldId id="260" r:id="rId7"/>
    <p:sldId id="262" r:id="rId8"/>
    <p:sldId id="263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59" r:id="rId30"/>
  </p:sldIdLst>
  <p:sldSz cx="18288000" cy="10287000"/>
  <p:notesSz cx="18288000" cy="10287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ssandra Messana" initials="AM" lastIdx="2" clrIdx="0">
    <p:extLst>
      <p:ext uri="{19B8F6BF-5375-455C-9EA6-DF929625EA0E}">
        <p15:presenceInfo xmlns:p15="http://schemas.microsoft.com/office/powerpoint/2012/main" userId="S-1-5-21-2922218411-3787962101-831138860-462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5894"/>
    <a:srgbClr val="E076D1"/>
    <a:srgbClr val="FFECFC"/>
    <a:srgbClr val="F5D3F0"/>
    <a:srgbClr val="ECAAE3"/>
    <a:srgbClr val="E58B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07FA3E-5C32-4075-AD1B-5AA5795FAF4C}" v="272" dt="2022-11-08T20:58:24.34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226" y="5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nis-antoine Herault" userId="3e015e90d0d88aff" providerId="LiveId" clId="{5107FA3E-5C32-4075-AD1B-5AA5795FAF4C}"/>
    <pc:docChg chg="undo custSel modSld">
      <pc:chgData name="denis-antoine Herault" userId="3e015e90d0d88aff" providerId="LiveId" clId="{5107FA3E-5C32-4075-AD1B-5AA5795FAF4C}" dt="2022-11-08T23:21:28.071" v="2183" actId="790"/>
      <pc:docMkLst>
        <pc:docMk/>
      </pc:docMkLst>
      <pc:sldChg chg="addSp delSp modSp mod">
        <pc:chgData name="denis-antoine Herault" userId="3e015e90d0d88aff" providerId="LiveId" clId="{5107FA3E-5C32-4075-AD1B-5AA5795FAF4C}" dt="2022-11-08T13:42:34.511" v="1980" actId="14100"/>
        <pc:sldMkLst>
          <pc:docMk/>
          <pc:sldMk cId="4134836972" sldId="257"/>
        </pc:sldMkLst>
        <pc:graphicFrameChg chg="add mod">
          <ac:chgData name="denis-antoine Herault" userId="3e015e90d0d88aff" providerId="LiveId" clId="{5107FA3E-5C32-4075-AD1B-5AA5795FAF4C}" dt="2022-11-08T13:42:34.511" v="1980" actId="14100"/>
          <ac:graphicFrameMkLst>
            <pc:docMk/>
            <pc:sldMk cId="4134836972" sldId="257"/>
            <ac:graphicFrameMk id="4" creationId="{314F31EF-9007-A516-AB5F-CF9DA0A04654}"/>
          </ac:graphicFrameMkLst>
        </pc:graphicFrameChg>
        <pc:picChg chg="del">
          <ac:chgData name="denis-antoine Herault" userId="3e015e90d0d88aff" providerId="LiveId" clId="{5107FA3E-5C32-4075-AD1B-5AA5795FAF4C}" dt="2022-11-08T13:42:27.038" v="1977" actId="478"/>
          <ac:picMkLst>
            <pc:docMk/>
            <pc:sldMk cId="4134836972" sldId="257"/>
            <ac:picMk id="13" creationId="{C22F95AA-421F-7344-FD71-01A2EC592855}"/>
          </ac:picMkLst>
        </pc:picChg>
      </pc:sldChg>
      <pc:sldChg chg="addSp delSp modSp mod">
        <pc:chgData name="denis-antoine Herault" userId="3e015e90d0d88aff" providerId="LiveId" clId="{5107FA3E-5C32-4075-AD1B-5AA5795FAF4C}" dt="2022-11-04T21:46:13.005" v="62" actId="1076"/>
        <pc:sldMkLst>
          <pc:docMk/>
          <pc:sldMk cId="223491048" sldId="258"/>
        </pc:sldMkLst>
        <pc:graphicFrameChg chg="del">
          <ac:chgData name="denis-antoine Herault" userId="3e015e90d0d88aff" providerId="LiveId" clId="{5107FA3E-5C32-4075-AD1B-5AA5795FAF4C}" dt="2022-11-04T21:45:28.988" v="52" actId="478"/>
          <ac:graphicFrameMkLst>
            <pc:docMk/>
            <pc:sldMk cId="223491048" sldId="258"/>
            <ac:graphicFrameMk id="4" creationId="{C26A6B5C-20A2-79BE-1FB4-3FB13D9F2C75}"/>
          </ac:graphicFrameMkLst>
        </pc:graphicFrameChg>
        <pc:graphicFrameChg chg="add mod ord">
          <ac:chgData name="denis-antoine Herault" userId="3e015e90d0d88aff" providerId="LiveId" clId="{5107FA3E-5C32-4075-AD1B-5AA5795FAF4C}" dt="2022-11-04T21:46:13.005" v="62" actId="1076"/>
          <ac:graphicFrameMkLst>
            <pc:docMk/>
            <pc:sldMk cId="223491048" sldId="258"/>
            <ac:graphicFrameMk id="6" creationId="{9CB61AC7-A771-48EC-6CB2-3EDEBA7DCE0A}"/>
          </ac:graphicFrameMkLst>
        </pc:graphicFrameChg>
        <pc:graphicFrameChg chg="mod">
          <ac:chgData name="denis-antoine Herault" userId="3e015e90d0d88aff" providerId="LiveId" clId="{5107FA3E-5C32-4075-AD1B-5AA5795FAF4C}" dt="2022-11-04T21:46:01.554" v="60" actId="1076"/>
          <ac:graphicFrameMkLst>
            <pc:docMk/>
            <pc:sldMk cId="223491048" sldId="258"/>
            <ac:graphicFrameMk id="9" creationId="{1B4E81B3-7632-2271-412C-9F24767CAC84}"/>
          </ac:graphicFrameMkLst>
        </pc:graphicFrameChg>
      </pc:sldChg>
      <pc:sldChg chg="addSp delSp modSp mod">
        <pc:chgData name="denis-antoine Herault" userId="3e015e90d0d88aff" providerId="LiveId" clId="{5107FA3E-5C32-4075-AD1B-5AA5795FAF4C}" dt="2022-11-04T21:49:23.812" v="73" actId="1076"/>
        <pc:sldMkLst>
          <pc:docMk/>
          <pc:sldMk cId="745332197" sldId="260"/>
        </pc:sldMkLst>
        <pc:spChg chg="mod">
          <ac:chgData name="denis-antoine Herault" userId="3e015e90d0d88aff" providerId="LiveId" clId="{5107FA3E-5C32-4075-AD1B-5AA5795FAF4C}" dt="2022-11-04T21:49:23.812" v="73" actId="1076"/>
          <ac:spMkLst>
            <pc:docMk/>
            <pc:sldMk cId="745332197" sldId="260"/>
            <ac:spMk id="5" creationId="{EA88CBC4-0546-B538-622C-F368DA12C848}"/>
          </ac:spMkLst>
        </pc:spChg>
        <pc:graphicFrameChg chg="mod">
          <ac:chgData name="denis-antoine Herault" userId="3e015e90d0d88aff" providerId="LiveId" clId="{5107FA3E-5C32-4075-AD1B-5AA5795FAF4C}" dt="2022-11-04T21:49:04.173" v="69" actId="1076"/>
          <ac:graphicFrameMkLst>
            <pc:docMk/>
            <pc:sldMk cId="745332197" sldId="260"/>
            <ac:graphicFrameMk id="2" creationId="{2D507606-03AC-60F9-008D-13006CA4103C}"/>
          </ac:graphicFrameMkLst>
        </pc:graphicFrameChg>
        <pc:graphicFrameChg chg="del">
          <ac:chgData name="denis-antoine Herault" userId="3e015e90d0d88aff" providerId="LiveId" clId="{5107FA3E-5C32-4075-AD1B-5AA5795FAF4C}" dt="2022-11-04T21:48:44.770" v="63" actId="478"/>
          <ac:graphicFrameMkLst>
            <pc:docMk/>
            <pc:sldMk cId="745332197" sldId="260"/>
            <ac:graphicFrameMk id="3" creationId="{9F243C44-81C8-501B-A877-22DF7C34886F}"/>
          </ac:graphicFrameMkLst>
        </pc:graphicFrameChg>
        <pc:picChg chg="add mod">
          <ac:chgData name="denis-antoine Herault" userId="3e015e90d0d88aff" providerId="LiveId" clId="{5107FA3E-5C32-4075-AD1B-5AA5795FAF4C}" dt="2022-11-04T21:49:20.261" v="72" actId="167"/>
          <ac:picMkLst>
            <pc:docMk/>
            <pc:sldMk cId="745332197" sldId="260"/>
            <ac:picMk id="1026" creationId="{198CCB46-0D30-E391-19DD-CDC6F38A54A5}"/>
          </ac:picMkLst>
        </pc:picChg>
      </pc:sldChg>
      <pc:sldChg chg="modSp mod">
        <pc:chgData name="denis-antoine Herault" userId="3e015e90d0d88aff" providerId="LiveId" clId="{5107FA3E-5C32-4075-AD1B-5AA5795FAF4C}" dt="2022-11-08T23:18:02.802" v="2180" actId="313"/>
        <pc:sldMkLst>
          <pc:docMk/>
          <pc:sldMk cId="1343466137" sldId="261"/>
        </pc:sldMkLst>
        <pc:spChg chg="mod">
          <ac:chgData name="denis-antoine Herault" userId="3e015e90d0d88aff" providerId="LiveId" clId="{5107FA3E-5C32-4075-AD1B-5AA5795FAF4C}" dt="2022-11-08T21:04:34.561" v="2042" actId="14100"/>
          <ac:spMkLst>
            <pc:docMk/>
            <pc:sldMk cId="1343466137" sldId="261"/>
            <ac:spMk id="5" creationId="{6383C766-C59A-4336-B14B-5E1B269C5395}"/>
          </ac:spMkLst>
        </pc:spChg>
        <pc:spChg chg="mod">
          <ac:chgData name="denis-antoine Herault" userId="3e015e90d0d88aff" providerId="LiveId" clId="{5107FA3E-5C32-4075-AD1B-5AA5795FAF4C}" dt="2022-11-08T21:05:23.928" v="2064" actId="20577"/>
          <ac:spMkLst>
            <pc:docMk/>
            <pc:sldMk cId="1343466137" sldId="261"/>
            <ac:spMk id="18" creationId="{F3D6F67C-11DB-7F03-2A11-BF445163F9F6}"/>
          </ac:spMkLst>
        </pc:spChg>
        <pc:spChg chg="mod">
          <ac:chgData name="denis-antoine Herault" userId="3e015e90d0d88aff" providerId="LiveId" clId="{5107FA3E-5C32-4075-AD1B-5AA5795FAF4C}" dt="2022-11-08T21:39:38.850" v="2175" actId="1076"/>
          <ac:spMkLst>
            <pc:docMk/>
            <pc:sldMk cId="1343466137" sldId="261"/>
            <ac:spMk id="19" creationId="{6B0F7FDF-5CBC-E900-C860-50622CFB529A}"/>
          </ac:spMkLst>
        </pc:spChg>
        <pc:spChg chg="mod">
          <ac:chgData name="denis-antoine Herault" userId="3e015e90d0d88aff" providerId="LiveId" clId="{5107FA3E-5C32-4075-AD1B-5AA5795FAF4C}" dt="2022-11-08T21:07:09.180" v="2075" actId="113"/>
          <ac:spMkLst>
            <pc:docMk/>
            <pc:sldMk cId="1343466137" sldId="261"/>
            <ac:spMk id="20" creationId="{B89EC2C6-D583-10AD-C79A-2634F76ECF68}"/>
          </ac:spMkLst>
        </pc:spChg>
        <pc:spChg chg="mod">
          <ac:chgData name="denis-antoine Herault" userId="3e015e90d0d88aff" providerId="LiveId" clId="{5107FA3E-5C32-4075-AD1B-5AA5795FAF4C}" dt="2022-11-08T21:07:39.177" v="2078"/>
          <ac:spMkLst>
            <pc:docMk/>
            <pc:sldMk cId="1343466137" sldId="261"/>
            <ac:spMk id="21" creationId="{F55AED91-6BB3-390F-EEC2-00D8479C7708}"/>
          </ac:spMkLst>
        </pc:spChg>
        <pc:spChg chg="mod">
          <ac:chgData name="denis-antoine Herault" userId="3e015e90d0d88aff" providerId="LiveId" clId="{5107FA3E-5C32-4075-AD1B-5AA5795FAF4C}" dt="2022-11-08T23:18:02.802" v="2180" actId="313"/>
          <ac:spMkLst>
            <pc:docMk/>
            <pc:sldMk cId="1343466137" sldId="261"/>
            <ac:spMk id="23" creationId="{EC9468E9-CD30-2F03-B556-BA1E6872F236}"/>
          </ac:spMkLst>
        </pc:spChg>
        <pc:spChg chg="mod">
          <ac:chgData name="denis-antoine Herault" userId="3e015e90d0d88aff" providerId="LiveId" clId="{5107FA3E-5C32-4075-AD1B-5AA5795FAF4C}" dt="2022-11-08T21:10:07.504" v="2091" actId="20577"/>
          <ac:spMkLst>
            <pc:docMk/>
            <pc:sldMk cId="1343466137" sldId="261"/>
            <ac:spMk id="24" creationId="{015957C5-CC62-5F19-0592-BF106074F95E}"/>
          </ac:spMkLst>
        </pc:spChg>
        <pc:spChg chg="mod">
          <ac:chgData name="denis-antoine Herault" userId="3e015e90d0d88aff" providerId="LiveId" clId="{5107FA3E-5C32-4075-AD1B-5AA5795FAF4C}" dt="2022-11-08T21:10:56.052" v="2095" actId="113"/>
          <ac:spMkLst>
            <pc:docMk/>
            <pc:sldMk cId="1343466137" sldId="261"/>
            <ac:spMk id="25" creationId="{9216AC3D-4E53-97A4-1317-29288B9C440B}"/>
          </ac:spMkLst>
        </pc:spChg>
        <pc:spChg chg="mod">
          <ac:chgData name="denis-antoine Herault" userId="3e015e90d0d88aff" providerId="LiveId" clId="{5107FA3E-5C32-4075-AD1B-5AA5795FAF4C}" dt="2022-11-08T21:11:40.548" v="2099" actId="14100"/>
          <ac:spMkLst>
            <pc:docMk/>
            <pc:sldMk cId="1343466137" sldId="261"/>
            <ac:spMk id="26" creationId="{ECCD748E-8591-99B1-4D78-7B663A659DBB}"/>
          </ac:spMkLst>
        </pc:spChg>
        <pc:spChg chg="mod">
          <ac:chgData name="denis-antoine Herault" userId="3e015e90d0d88aff" providerId="LiveId" clId="{5107FA3E-5C32-4075-AD1B-5AA5795FAF4C}" dt="2022-11-08T21:16:28.515" v="2134"/>
          <ac:spMkLst>
            <pc:docMk/>
            <pc:sldMk cId="1343466137" sldId="261"/>
            <ac:spMk id="27" creationId="{0C0A054E-8F5B-33CA-0ACC-1E47492448DF}"/>
          </ac:spMkLst>
        </pc:spChg>
        <pc:spChg chg="mod">
          <ac:chgData name="denis-antoine Herault" userId="3e015e90d0d88aff" providerId="LiveId" clId="{5107FA3E-5C32-4075-AD1B-5AA5795FAF4C}" dt="2022-11-08T21:12:26.153" v="2103" actId="113"/>
          <ac:spMkLst>
            <pc:docMk/>
            <pc:sldMk cId="1343466137" sldId="261"/>
            <ac:spMk id="28" creationId="{A8116CE2-6805-1AB1-7DFA-15D6E7F73433}"/>
          </ac:spMkLst>
        </pc:spChg>
        <pc:spChg chg="mod">
          <ac:chgData name="denis-antoine Herault" userId="3e015e90d0d88aff" providerId="LiveId" clId="{5107FA3E-5C32-4075-AD1B-5AA5795FAF4C}" dt="2022-11-08T21:14:21.460" v="2126" actId="113"/>
          <ac:spMkLst>
            <pc:docMk/>
            <pc:sldMk cId="1343466137" sldId="261"/>
            <ac:spMk id="31" creationId="{07BEF865-B962-7055-75FB-4469EE7BD9C8}"/>
          </ac:spMkLst>
        </pc:spChg>
        <pc:spChg chg="mod">
          <ac:chgData name="denis-antoine Herault" userId="3e015e90d0d88aff" providerId="LiveId" clId="{5107FA3E-5C32-4075-AD1B-5AA5795FAF4C}" dt="2022-11-08T21:15:33.638" v="2131" actId="1076"/>
          <ac:spMkLst>
            <pc:docMk/>
            <pc:sldMk cId="1343466137" sldId="261"/>
            <ac:spMk id="32" creationId="{94E9F869-DE85-F674-B773-57A142AFC010}"/>
          </ac:spMkLst>
        </pc:spChg>
        <pc:spChg chg="mod">
          <ac:chgData name="denis-antoine Herault" userId="3e015e90d0d88aff" providerId="LiveId" clId="{5107FA3E-5C32-4075-AD1B-5AA5795FAF4C}" dt="2022-11-08T21:17:14.654" v="2152" actId="113"/>
          <ac:spMkLst>
            <pc:docMk/>
            <pc:sldMk cId="1343466137" sldId="261"/>
            <ac:spMk id="33" creationId="{69B12FA5-AE61-4DA5-4550-AFD82F2B0C7F}"/>
          </ac:spMkLst>
        </pc:spChg>
        <pc:spChg chg="mod">
          <ac:chgData name="denis-antoine Herault" userId="3e015e90d0d88aff" providerId="LiveId" clId="{5107FA3E-5C32-4075-AD1B-5AA5795FAF4C}" dt="2022-11-08T21:17:57.491" v="2157" actId="14100"/>
          <ac:spMkLst>
            <pc:docMk/>
            <pc:sldMk cId="1343466137" sldId="261"/>
            <ac:spMk id="34" creationId="{058A66BD-8D91-DED9-4023-40F33853BAA9}"/>
          </ac:spMkLst>
        </pc:spChg>
        <pc:spChg chg="mod">
          <ac:chgData name="denis-antoine Herault" userId="3e015e90d0d88aff" providerId="LiveId" clId="{5107FA3E-5C32-4075-AD1B-5AA5795FAF4C}" dt="2022-11-08T21:18:45.713" v="2163" actId="14100"/>
          <ac:spMkLst>
            <pc:docMk/>
            <pc:sldMk cId="1343466137" sldId="261"/>
            <ac:spMk id="35" creationId="{320469FE-C2A7-6884-633B-C6051DA34867}"/>
          </ac:spMkLst>
        </pc:spChg>
        <pc:spChg chg="mod">
          <ac:chgData name="denis-antoine Herault" userId="3e015e90d0d88aff" providerId="LiveId" clId="{5107FA3E-5C32-4075-AD1B-5AA5795FAF4C}" dt="2022-11-08T21:41:24.220" v="2176" actId="1076"/>
          <ac:spMkLst>
            <pc:docMk/>
            <pc:sldMk cId="1343466137" sldId="261"/>
            <ac:spMk id="36" creationId="{6EF9AD57-FDF8-80EA-244F-BA7BBCD03DAC}"/>
          </ac:spMkLst>
        </pc:spChg>
        <pc:spChg chg="mod">
          <ac:chgData name="denis-antoine Herault" userId="3e015e90d0d88aff" providerId="LiveId" clId="{5107FA3E-5C32-4075-AD1B-5AA5795FAF4C}" dt="2022-11-08T21:19:33.458" v="2168" actId="14100"/>
          <ac:spMkLst>
            <pc:docMk/>
            <pc:sldMk cId="1343466137" sldId="261"/>
            <ac:spMk id="38" creationId="{0F302390-441F-5588-AF4B-E2EFB07B05B6}"/>
          </ac:spMkLst>
        </pc:spChg>
        <pc:spChg chg="mod">
          <ac:chgData name="denis-antoine Herault" userId="3e015e90d0d88aff" providerId="LiveId" clId="{5107FA3E-5C32-4075-AD1B-5AA5795FAF4C}" dt="2022-11-08T21:46:46.413" v="2179"/>
          <ac:spMkLst>
            <pc:docMk/>
            <pc:sldMk cId="1343466137" sldId="261"/>
            <ac:spMk id="40" creationId="{0E293734-905C-C69A-41D3-5B4C34452C9E}"/>
          </ac:spMkLst>
        </pc:spChg>
      </pc:sldChg>
      <pc:sldChg chg="addSp delSp modSp mod">
        <pc:chgData name="denis-antoine Herault" userId="3e015e90d0d88aff" providerId="LiveId" clId="{5107FA3E-5C32-4075-AD1B-5AA5795FAF4C}" dt="2022-11-04T21:50:35.668" v="80" actId="1076"/>
        <pc:sldMkLst>
          <pc:docMk/>
          <pc:sldMk cId="2292635854" sldId="262"/>
        </pc:sldMkLst>
        <pc:graphicFrameChg chg="del">
          <ac:chgData name="denis-antoine Herault" userId="3e015e90d0d88aff" providerId="LiveId" clId="{5107FA3E-5C32-4075-AD1B-5AA5795FAF4C}" dt="2022-11-04T21:50:15.193" v="74" actId="478"/>
          <ac:graphicFrameMkLst>
            <pc:docMk/>
            <pc:sldMk cId="2292635854" sldId="262"/>
            <ac:graphicFrameMk id="5" creationId="{D74B2ADB-CAD6-6143-71E4-A8620DAC8903}"/>
          </ac:graphicFrameMkLst>
        </pc:graphicFrameChg>
        <pc:picChg chg="add mod">
          <ac:chgData name="denis-antoine Herault" userId="3e015e90d0d88aff" providerId="LiveId" clId="{5107FA3E-5C32-4075-AD1B-5AA5795FAF4C}" dt="2022-11-04T21:50:35.668" v="80" actId="1076"/>
          <ac:picMkLst>
            <pc:docMk/>
            <pc:sldMk cId="2292635854" sldId="262"/>
            <ac:picMk id="2050" creationId="{2D82FAB4-B161-3126-6AD9-2EF60A880D70}"/>
          </ac:picMkLst>
        </pc:picChg>
      </pc:sldChg>
      <pc:sldChg chg="modSp mod">
        <pc:chgData name="denis-antoine Herault" userId="3e015e90d0d88aff" providerId="LiveId" clId="{5107FA3E-5C32-4075-AD1B-5AA5795FAF4C}" dt="2022-11-08T23:18:39.497" v="2181" actId="790"/>
        <pc:sldMkLst>
          <pc:docMk/>
          <pc:sldMk cId="3377389204" sldId="263"/>
        </pc:sldMkLst>
        <pc:spChg chg="mod">
          <ac:chgData name="denis-antoine Herault" userId="3e015e90d0d88aff" providerId="LiveId" clId="{5107FA3E-5C32-4075-AD1B-5AA5795FAF4C}" dt="2022-11-08T23:18:39.497" v="2181" actId="790"/>
          <ac:spMkLst>
            <pc:docMk/>
            <pc:sldMk cId="3377389204" sldId="263"/>
            <ac:spMk id="10" creationId="{8CFE9FA6-C0E3-A356-A2BE-6E277B0CC1B4}"/>
          </ac:spMkLst>
        </pc:spChg>
      </pc:sldChg>
      <pc:sldChg chg="addSp delSp modSp mod">
        <pc:chgData name="denis-antoine Herault" userId="3e015e90d0d88aff" providerId="LiveId" clId="{5107FA3E-5C32-4075-AD1B-5AA5795FAF4C}" dt="2022-11-08T21:05:44.116" v="2067" actId="207"/>
        <pc:sldMkLst>
          <pc:docMk/>
          <pc:sldMk cId="2518055724" sldId="266"/>
        </pc:sldMkLst>
        <pc:spChg chg="mod">
          <ac:chgData name="denis-antoine Herault" userId="3e015e90d0d88aff" providerId="LiveId" clId="{5107FA3E-5C32-4075-AD1B-5AA5795FAF4C}" dt="2022-11-08T21:05:44.116" v="2067" actId="207"/>
          <ac:spMkLst>
            <pc:docMk/>
            <pc:sldMk cId="2518055724" sldId="266"/>
            <ac:spMk id="3" creationId="{82C042FF-D434-4A38-93CB-0832511D99F8}"/>
          </ac:spMkLst>
        </pc:spChg>
        <pc:graphicFrameChg chg="del">
          <ac:chgData name="denis-antoine Herault" userId="3e015e90d0d88aff" providerId="LiveId" clId="{5107FA3E-5C32-4075-AD1B-5AA5795FAF4C}" dt="2022-11-04T21:37:38.333" v="25" actId="478"/>
          <ac:graphicFrameMkLst>
            <pc:docMk/>
            <pc:sldMk cId="2518055724" sldId="266"/>
            <ac:graphicFrameMk id="4" creationId="{A57332C5-86A7-910D-E5CF-40D0602B843C}"/>
          </ac:graphicFrameMkLst>
        </pc:graphicFrameChg>
        <pc:graphicFrameChg chg="add mod ord">
          <ac:chgData name="denis-antoine Herault" userId="3e015e90d0d88aff" providerId="LiveId" clId="{5107FA3E-5C32-4075-AD1B-5AA5795FAF4C}" dt="2022-11-04T21:37:56.828" v="30" actId="1076"/>
          <ac:graphicFrameMkLst>
            <pc:docMk/>
            <pc:sldMk cId="2518055724" sldId="266"/>
            <ac:graphicFrameMk id="6" creationId="{F5A3A94A-C177-B73F-7F30-E469ECBEE7D4}"/>
          </ac:graphicFrameMkLst>
        </pc:graphicFrameChg>
      </pc:sldChg>
      <pc:sldChg chg="addSp delSp modSp mod">
        <pc:chgData name="denis-antoine Herault" userId="3e015e90d0d88aff" providerId="LiveId" clId="{5107FA3E-5C32-4075-AD1B-5AA5795FAF4C}" dt="2022-11-07T16:20:38.881" v="149" actId="1076"/>
        <pc:sldMkLst>
          <pc:docMk/>
          <pc:sldMk cId="505448911" sldId="267"/>
        </pc:sldMkLst>
        <pc:spChg chg="mod">
          <ac:chgData name="denis-antoine Herault" userId="3e015e90d0d88aff" providerId="LiveId" clId="{5107FA3E-5C32-4075-AD1B-5AA5795FAF4C}" dt="2022-11-07T16:09:34.888" v="143" actId="20577"/>
          <ac:spMkLst>
            <pc:docMk/>
            <pc:sldMk cId="505448911" sldId="267"/>
            <ac:spMk id="5" creationId="{C521BE96-AC12-B3FD-176F-ABA9DC2E5562}"/>
          </ac:spMkLst>
        </pc:spChg>
        <pc:graphicFrameChg chg="add mod ord">
          <ac:chgData name="denis-antoine Herault" userId="3e015e90d0d88aff" providerId="LiveId" clId="{5107FA3E-5C32-4075-AD1B-5AA5795FAF4C}" dt="2022-11-07T16:20:34.043" v="148" actId="1076"/>
          <ac:graphicFrameMkLst>
            <pc:docMk/>
            <pc:sldMk cId="505448911" sldId="267"/>
            <ac:graphicFrameMk id="4" creationId="{FD33BD9E-7D54-DDB8-6EC4-0F4FEF2FF142}"/>
          </ac:graphicFrameMkLst>
        </pc:graphicFrameChg>
        <pc:graphicFrameChg chg="del">
          <ac:chgData name="denis-antoine Herault" userId="3e015e90d0d88aff" providerId="LiveId" clId="{5107FA3E-5C32-4075-AD1B-5AA5795FAF4C}" dt="2022-11-07T16:03:47.731" v="81" actId="478"/>
          <ac:graphicFrameMkLst>
            <pc:docMk/>
            <pc:sldMk cId="505448911" sldId="267"/>
            <ac:graphicFrameMk id="6" creationId="{18763943-246C-4E88-65E9-F636A2A7FDE0}"/>
          </ac:graphicFrameMkLst>
        </pc:graphicFrameChg>
        <pc:graphicFrameChg chg="mod">
          <ac:chgData name="denis-antoine Herault" userId="3e015e90d0d88aff" providerId="LiveId" clId="{5107FA3E-5C32-4075-AD1B-5AA5795FAF4C}" dt="2022-11-07T16:20:38.881" v="149" actId="1076"/>
          <ac:graphicFrameMkLst>
            <pc:docMk/>
            <pc:sldMk cId="505448911" sldId="267"/>
            <ac:graphicFrameMk id="9" creationId="{1B4E81B3-7632-2271-412C-9F24767CAC84}"/>
          </ac:graphicFrameMkLst>
        </pc:graphicFrameChg>
      </pc:sldChg>
      <pc:sldChg chg="addSp delSp modSp mod">
        <pc:chgData name="denis-antoine Herault" userId="3e015e90d0d88aff" providerId="LiveId" clId="{5107FA3E-5C32-4075-AD1B-5AA5795FAF4C}" dt="2022-11-08T20:58:30.291" v="2014" actId="1076"/>
        <pc:sldMkLst>
          <pc:docMk/>
          <pc:sldMk cId="1511577273" sldId="268"/>
        </pc:sldMkLst>
        <pc:spChg chg="mod">
          <ac:chgData name="denis-antoine Herault" userId="3e015e90d0d88aff" providerId="LiveId" clId="{5107FA3E-5C32-4075-AD1B-5AA5795FAF4C}" dt="2022-11-04T21:39:06.287" v="51" actId="255"/>
          <ac:spMkLst>
            <pc:docMk/>
            <pc:sldMk cId="1511577273" sldId="268"/>
            <ac:spMk id="3" creationId="{82C042FF-D434-4A38-93CB-0832511D99F8}"/>
          </ac:spMkLst>
        </pc:spChg>
        <pc:graphicFrameChg chg="add del mod">
          <ac:chgData name="denis-antoine Herault" userId="3e015e90d0d88aff" providerId="LiveId" clId="{5107FA3E-5C32-4075-AD1B-5AA5795FAF4C}" dt="2022-11-08T20:01:53.911" v="1986" actId="478"/>
          <ac:graphicFrameMkLst>
            <pc:docMk/>
            <pc:sldMk cId="1511577273" sldId="268"/>
            <ac:graphicFrameMk id="4" creationId="{7DDF69E2-BD94-307A-6E0B-C39B47E9E7E2}"/>
          </ac:graphicFrameMkLst>
        </pc:graphicFrameChg>
        <pc:graphicFrameChg chg="del">
          <ac:chgData name="denis-antoine Herault" userId="3e015e90d0d88aff" providerId="LiveId" clId="{5107FA3E-5C32-4075-AD1B-5AA5795FAF4C}" dt="2022-11-07T16:20:52.527" v="150" actId="478"/>
          <ac:graphicFrameMkLst>
            <pc:docMk/>
            <pc:sldMk cId="1511577273" sldId="268"/>
            <ac:graphicFrameMk id="4" creationId="{7F12ACD8-721F-C3A7-2A40-EA1AEC0271E7}"/>
          </ac:graphicFrameMkLst>
        </pc:graphicFrameChg>
        <pc:graphicFrameChg chg="add mod">
          <ac:chgData name="denis-antoine Herault" userId="3e015e90d0d88aff" providerId="LiveId" clId="{5107FA3E-5C32-4075-AD1B-5AA5795FAF4C}" dt="2022-11-08T20:58:30.291" v="2014" actId="1076"/>
          <ac:graphicFrameMkLst>
            <pc:docMk/>
            <pc:sldMk cId="1511577273" sldId="268"/>
            <ac:graphicFrameMk id="6" creationId="{E1D55B84-BB04-3D2B-85AE-88FFD8115A38}"/>
          </ac:graphicFrameMkLst>
        </pc:graphicFrameChg>
      </pc:sldChg>
      <pc:sldChg chg="addSp delSp modSp mod">
        <pc:chgData name="denis-antoine Herault" userId="3e015e90d0d88aff" providerId="LiveId" clId="{5107FA3E-5C32-4075-AD1B-5AA5795FAF4C}" dt="2022-11-08T23:19:01.567" v="2182" actId="313"/>
        <pc:sldMkLst>
          <pc:docMk/>
          <pc:sldMk cId="3034063784" sldId="270"/>
        </pc:sldMkLst>
        <pc:spChg chg="mod">
          <ac:chgData name="denis-antoine Herault" userId="3e015e90d0d88aff" providerId="LiveId" clId="{5107FA3E-5C32-4075-AD1B-5AA5795FAF4C}" dt="2022-11-08T23:19:01.567" v="2182" actId="313"/>
          <ac:spMkLst>
            <pc:docMk/>
            <pc:sldMk cId="3034063784" sldId="270"/>
            <ac:spMk id="3" creationId="{82C042FF-D434-4A38-93CB-0832511D99F8}"/>
          </ac:spMkLst>
        </pc:spChg>
        <pc:graphicFrameChg chg="del">
          <ac:chgData name="denis-antoine Herault" userId="3e015e90d0d88aff" providerId="LiveId" clId="{5107FA3E-5C32-4075-AD1B-5AA5795FAF4C}" dt="2022-11-07T20:01:28.856" v="266" actId="478"/>
          <ac:graphicFrameMkLst>
            <pc:docMk/>
            <pc:sldMk cId="3034063784" sldId="270"/>
            <ac:graphicFrameMk id="4" creationId="{39D546C6-BB31-497C-FD46-7345DC7298EC}"/>
          </ac:graphicFrameMkLst>
        </pc:graphicFrameChg>
        <pc:graphicFrameChg chg="add mod">
          <ac:chgData name="denis-antoine Herault" userId="3e015e90d0d88aff" providerId="LiveId" clId="{5107FA3E-5C32-4075-AD1B-5AA5795FAF4C}" dt="2022-11-07T20:20:03.932" v="271" actId="1076"/>
          <ac:graphicFrameMkLst>
            <pc:docMk/>
            <pc:sldMk cId="3034063784" sldId="270"/>
            <ac:graphicFrameMk id="6" creationId="{274E5F7B-7003-09F5-7FC4-355B558D0B7E}"/>
          </ac:graphicFrameMkLst>
        </pc:graphicFrameChg>
      </pc:sldChg>
      <pc:sldChg chg="addSp delSp modSp mod">
        <pc:chgData name="denis-antoine Herault" userId="3e015e90d0d88aff" providerId="LiveId" clId="{5107FA3E-5C32-4075-AD1B-5AA5795FAF4C}" dt="2022-11-07T20:22:16.899" v="275" actId="14100"/>
        <pc:sldMkLst>
          <pc:docMk/>
          <pc:sldMk cId="3277321152" sldId="271"/>
        </pc:sldMkLst>
        <pc:graphicFrameChg chg="add mod">
          <ac:chgData name="denis-antoine Herault" userId="3e015e90d0d88aff" providerId="LiveId" clId="{5107FA3E-5C32-4075-AD1B-5AA5795FAF4C}" dt="2022-11-07T20:22:16.899" v="275" actId="14100"/>
          <ac:graphicFrameMkLst>
            <pc:docMk/>
            <pc:sldMk cId="3277321152" sldId="271"/>
            <ac:graphicFrameMk id="4" creationId="{62E03CB5-07E7-DB4A-F98E-705248F8E8DD}"/>
          </ac:graphicFrameMkLst>
        </pc:graphicFrameChg>
        <pc:graphicFrameChg chg="del">
          <ac:chgData name="denis-antoine Herault" userId="3e015e90d0d88aff" providerId="LiveId" clId="{5107FA3E-5C32-4075-AD1B-5AA5795FAF4C}" dt="2022-11-07T20:20:09.905" v="272" actId="478"/>
          <ac:graphicFrameMkLst>
            <pc:docMk/>
            <pc:sldMk cId="3277321152" sldId="271"/>
            <ac:graphicFrameMk id="6" creationId="{1D3F58DC-487F-A2D3-0469-4143829134A5}"/>
          </ac:graphicFrameMkLst>
        </pc:graphicFrameChg>
      </pc:sldChg>
      <pc:sldChg chg="addSp delSp modSp mod">
        <pc:chgData name="denis-antoine Herault" userId="3e015e90d0d88aff" providerId="LiveId" clId="{5107FA3E-5C32-4075-AD1B-5AA5795FAF4C}" dt="2022-11-08T13:25:33.243" v="1967" actId="20577"/>
        <pc:sldMkLst>
          <pc:docMk/>
          <pc:sldMk cId="3751085756" sldId="272"/>
        </pc:sldMkLst>
        <pc:spChg chg="mod">
          <ac:chgData name="denis-antoine Herault" userId="3e015e90d0d88aff" providerId="LiveId" clId="{5107FA3E-5C32-4075-AD1B-5AA5795FAF4C}" dt="2022-11-04T16:07:59.345" v="1"/>
          <ac:spMkLst>
            <pc:docMk/>
            <pc:sldMk cId="3751085756" sldId="272"/>
            <ac:spMk id="2" creationId="{E625E0BC-2C03-4133-9CEF-1FF5F8AB3A15}"/>
          </ac:spMkLst>
        </pc:spChg>
        <pc:spChg chg="mod">
          <ac:chgData name="denis-antoine Herault" userId="3e015e90d0d88aff" providerId="LiveId" clId="{5107FA3E-5C32-4075-AD1B-5AA5795FAF4C}" dt="2022-11-08T13:25:33.243" v="1967" actId="20577"/>
          <ac:spMkLst>
            <pc:docMk/>
            <pc:sldMk cId="3751085756" sldId="272"/>
            <ac:spMk id="3" creationId="{82C042FF-D434-4A38-93CB-0832511D99F8}"/>
          </ac:spMkLst>
        </pc:spChg>
        <pc:spChg chg="mod">
          <ac:chgData name="denis-antoine Herault" userId="3e015e90d0d88aff" providerId="LiveId" clId="{5107FA3E-5C32-4075-AD1B-5AA5795FAF4C}" dt="2022-11-07T19:59:12.495" v="263" actId="1076"/>
          <ac:spMkLst>
            <pc:docMk/>
            <pc:sldMk cId="3751085756" sldId="272"/>
            <ac:spMk id="5" creationId="{C521BE96-AC12-B3FD-176F-ABA9DC2E5562}"/>
          </ac:spMkLst>
        </pc:spChg>
        <pc:graphicFrameChg chg="add mod ord">
          <ac:chgData name="denis-antoine Herault" userId="3e015e90d0d88aff" providerId="LiveId" clId="{5107FA3E-5C32-4075-AD1B-5AA5795FAF4C}" dt="2022-11-07T19:43:59.039" v="156" actId="167"/>
          <ac:graphicFrameMkLst>
            <pc:docMk/>
            <pc:sldMk cId="3751085756" sldId="272"/>
            <ac:graphicFrameMk id="4" creationId="{9D0E1AA7-2775-3283-80E4-B2AE5C77CBBC}"/>
          </ac:graphicFrameMkLst>
        </pc:graphicFrameChg>
        <pc:graphicFrameChg chg="del">
          <ac:chgData name="denis-antoine Herault" userId="3e015e90d0d88aff" providerId="LiveId" clId="{5107FA3E-5C32-4075-AD1B-5AA5795FAF4C}" dt="2022-11-07T19:39:39.501" v="151" actId="478"/>
          <ac:graphicFrameMkLst>
            <pc:docMk/>
            <pc:sldMk cId="3751085756" sldId="272"/>
            <ac:graphicFrameMk id="6" creationId="{F0CFF7EF-17F2-F7C0-A886-B41475CADAFE}"/>
          </ac:graphicFrameMkLst>
        </pc:graphicFrameChg>
        <pc:graphicFrameChg chg="mod">
          <ac:chgData name="denis-antoine Herault" userId="3e015e90d0d88aff" providerId="LiveId" clId="{5107FA3E-5C32-4075-AD1B-5AA5795FAF4C}" dt="2022-11-07T20:00:42.724" v="265"/>
          <ac:graphicFrameMkLst>
            <pc:docMk/>
            <pc:sldMk cId="3751085756" sldId="272"/>
            <ac:graphicFrameMk id="9" creationId="{1B4E81B3-7632-2271-412C-9F24767CAC84}"/>
          </ac:graphicFrameMkLst>
        </pc:graphicFrameChg>
      </pc:sldChg>
      <pc:sldChg chg="addSp delSp modSp mod">
        <pc:chgData name="denis-antoine Herault" userId="3e015e90d0d88aff" providerId="LiveId" clId="{5107FA3E-5C32-4075-AD1B-5AA5795FAF4C}" dt="2022-11-08T13:25:44.880" v="1976" actId="20577"/>
        <pc:sldMkLst>
          <pc:docMk/>
          <pc:sldMk cId="2582274877" sldId="273"/>
        </pc:sldMkLst>
        <pc:spChg chg="mod">
          <ac:chgData name="denis-antoine Herault" userId="3e015e90d0d88aff" providerId="LiveId" clId="{5107FA3E-5C32-4075-AD1B-5AA5795FAF4C}" dt="2022-11-07T20:29:38.614" v="492" actId="14100"/>
          <ac:spMkLst>
            <pc:docMk/>
            <pc:sldMk cId="2582274877" sldId="273"/>
            <ac:spMk id="3" creationId="{D4275EA0-5D83-57E3-4C70-3D5BE7896015}"/>
          </ac:spMkLst>
        </pc:spChg>
        <pc:spChg chg="mod">
          <ac:chgData name="denis-antoine Herault" userId="3e015e90d0d88aff" providerId="LiveId" clId="{5107FA3E-5C32-4075-AD1B-5AA5795FAF4C}" dt="2022-11-07T20:23:48.314" v="344" actId="20577"/>
          <ac:spMkLst>
            <pc:docMk/>
            <pc:sldMk cId="2582274877" sldId="273"/>
            <ac:spMk id="4" creationId="{C19CE81B-88B7-56D0-835C-580EF1D39AEA}"/>
          </ac:spMkLst>
        </pc:spChg>
        <pc:spChg chg="mod">
          <ac:chgData name="denis-antoine Herault" userId="3e015e90d0d88aff" providerId="LiveId" clId="{5107FA3E-5C32-4075-AD1B-5AA5795FAF4C}" dt="2022-11-07T20:37:38.262" v="527" actId="1076"/>
          <ac:spMkLst>
            <pc:docMk/>
            <pc:sldMk cId="2582274877" sldId="273"/>
            <ac:spMk id="6" creationId="{64E2E20B-DA1F-09F0-F092-713BEF926EBD}"/>
          </ac:spMkLst>
        </pc:spChg>
        <pc:spChg chg="mod">
          <ac:chgData name="denis-antoine Herault" userId="3e015e90d0d88aff" providerId="LiveId" clId="{5107FA3E-5C32-4075-AD1B-5AA5795FAF4C}" dt="2022-11-07T20:30:22.757" v="514" actId="20577"/>
          <ac:spMkLst>
            <pc:docMk/>
            <pc:sldMk cId="2582274877" sldId="273"/>
            <ac:spMk id="7" creationId="{DC5D6AA9-5455-9552-81E8-CF2B76572622}"/>
          </ac:spMkLst>
        </pc:spChg>
        <pc:spChg chg="mod">
          <ac:chgData name="denis-antoine Herault" userId="3e015e90d0d88aff" providerId="LiveId" clId="{5107FA3E-5C32-4075-AD1B-5AA5795FAF4C}" dt="2022-11-07T20:42:55.325" v="583" actId="1076"/>
          <ac:spMkLst>
            <pc:docMk/>
            <pc:sldMk cId="2582274877" sldId="273"/>
            <ac:spMk id="9" creationId="{0526B356-5E70-9BBD-E39E-C59022D936D5}"/>
          </ac:spMkLst>
        </pc:spChg>
        <pc:spChg chg="mod">
          <ac:chgData name="denis-antoine Herault" userId="3e015e90d0d88aff" providerId="LiveId" clId="{5107FA3E-5C32-4075-AD1B-5AA5795FAF4C}" dt="2022-11-08T13:25:44.880" v="1976" actId="20577"/>
          <ac:spMkLst>
            <pc:docMk/>
            <pc:sldMk cId="2582274877" sldId="273"/>
            <ac:spMk id="10" creationId="{57A4DE11-6DBD-D00A-3E1D-605EE186F6F6}"/>
          </ac:spMkLst>
        </pc:spChg>
        <pc:spChg chg="mod">
          <ac:chgData name="denis-antoine Herault" userId="3e015e90d0d88aff" providerId="LiveId" clId="{5107FA3E-5C32-4075-AD1B-5AA5795FAF4C}" dt="2022-11-07T20:31:00.463" v="517" actId="1076"/>
          <ac:spMkLst>
            <pc:docMk/>
            <pc:sldMk cId="2582274877" sldId="273"/>
            <ac:spMk id="19" creationId="{FC7E83DD-3641-D2F1-E241-532A461817B2}"/>
          </ac:spMkLst>
        </pc:spChg>
        <pc:graphicFrameChg chg="add del mod">
          <ac:chgData name="denis-antoine Herault" userId="3e015e90d0d88aff" providerId="LiveId" clId="{5107FA3E-5C32-4075-AD1B-5AA5795FAF4C}" dt="2022-11-07T20:28:05.984" v="347"/>
          <ac:graphicFrameMkLst>
            <pc:docMk/>
            <pc:sldMk cId="2582274877" sldId="273"/>
            <ac:graphicFrameMk id="12" creationId="{0111D967-8FA5-356B-69CE-59C9C3242D71}"/>
          </ac:graphicFrameMkLst>
        </pc:graphicFrameChg>
      </pc:sldChg>
      <pc:sldChg chg="addSp delSp modSp mod">
        <pc:chgData name="denis-antoine Herault" userId="3e015e90d0d88aff" providerId="LiveId" clId="{5107FA3E-5C32-4075-AD1B-5AA5795FAF4C}" dt="2022-11-07T23:33:07.405" v="1220" actId="20577"/>
        <pc:sldMkLst>
          <pc:docMk/>
          <pc:sldMk cId="2942301184" sldId="274"/>
        </pc:sldMkLst>
        <pc:spChg chg="mod">
          <ac:chgData name="denis-antoine Herault" userId="3e015e90d0d88aff" providerId="LiveId" clId="{5107FA3E-5C32-4075-AD1B-5AA5795FAF4C}" dt="2022-11-07T20:45:58.176" v="601" actId="20577"/>
          <ac:spMkLst>
            <pc:docMk/>
            <pc:sldMk cId="2942301184" sldId="274"/>
            <ac:spMk id="2" creationId="{E625E0BC-2C03-4133-9CEF-1FF5F8AB3A15}"/>
          </ac:spMkLst>
        </pc:spChg>
        <pc:spChg chg="mod">
          <ac:chgData name="denis-antoine Herault" userId="3e015e90d0d88aff" providerId="LiveId" clId="{5107FA3E-5C32-4075-AD1B-5AA5795FAF4C}" dt="2022-11-07T20:51:59.096" v="632" actId="207"/>
          <ac:spMkLst>
            <pc:docMk/>
            <pc:sldMk cId="2942301184" sldId="274"/>
            <ac:spMk id="3" creationId="{82C042FF-D434-4A38-93CB-0832511D99F8}"/>
          </ac:spMkLst>
        </pc:spChg>
        <pc:spChg chg="mod">
          <ac:chgData name="denis-antoine Herault" userId="3e015e90d0d88aff" providerId="LiveId" clId="{5107FA3E-5C32-4075-AD1B-5AA5795FAF4C}" dt="2022-11-07T23:32:59.804" v="1219" actId="20577"/>
          <ac:spMkLst>
            <pc:docMk/>
            <pc:sldMk cId="2942301184" sldId="274"/>
            <ac:spMk id="5" creationId="{C521BE96-AC12-B3FD-176F-ABA9DC2E5562}"/>
          </ac:spMkLst>
        </pc:spChg>
        <pc:spChg chg="add del">
          <ac:chgData name="denis-antoine Herault" userId="3e015e90d0d88aff" providerId="LiveId" clId="{5107FA3E-5C32-4075-AD1B-5AA5795FAF4C}" dt="2022-11-07T21:11:53.224" v="642" actId="22"/>
          <ac:spMkLst>
            <pc:docMk/>
            <pc:sldMk cId="2942301184" sldId="274"/>
            <ac:spMk id="7" creationId="{1ED55F45-EF36-696F-F5A2-37B71129B2A3}"/>
          </ac:spMkLst>
        </pc:spChg>
        <pc:graphicFrameChg chg="del">
          <ac:chgData name="denis-antoine Herault" userId="3e015e90d0d88aff" providerId="LiveId" clId="{5107FA3E-5C32-4075-AD1B-5AA5795FAF4C}" dt="2022-11-07T20:43:14.387" v="584" actId="478"/>
          <ac:graphicFrameMkLst>
            <pc:docMk/>
            <pc:sldMk cId="2942301184" sldId="274"/>
            <ac:graphicFrameMk id="6" creationId="{37C70213-F95A-5EED-C46C-3EB7A181A316}"/>
          </ac:graphicFrameMkLst>
        </pc:graphicFrameChg>
        <pc:graphicFrameChg chg="add mod">
          <ac:chgData name="denis-antoine Herault" userId="3e015e90d0d88aff" providerId="LiveId" clId="{5107FA3E-5C32-4075-AD1B-5AA5795FAF4C}" dt="2022-11-07T23:32:37.788" v="1216" actId="1076"/>
          <ac:graphicFrameMkLst>
            <pc:docMk/>
            <pc:sldMk cId="2942301184" sldId="274"/>
            <ac:graphicFrameMk id="8" creationId="{AEEC5178-EE39-9626-E2B0-1C9667CD6851}"/>
          </ac:graphicFrameMkLst>
        </pc:graphicFrameChg>
        <pc:graphicFrameChg chg="mod">
          <ac:chgData name="denis-antoine Herault" userId="3e015e90d0d88aff" providerId="LiveId" clId="{5107FA3E-5C32-4075-AD1B-5AA5795FAF4C}" dt="2022-11-07T23:33:07.405" v="1220" actId="20577"/>
          <ac:graphicFrameMkLst>
            <pc:docMk/>
            <pc:sldMk cId="2942301184" sldId="274"/>
            <ac:graphicFrameMk id="9" creationId="{1B4E81B3-7632-2271-412C-9F24767CAC84}"/>
          </ac:graphicFrameMkLst>
        </pc:graphicFrameChg>
      </pc:sldChg>
      <pc:sldChg chg="addSp delSp modSp mod">
        <pc:chgData name="denis-antoine Herault" userId="3e015e90d0d88aff" providerId="LiveId" clId="{5107FA3E-5C32-4075-AD1B-5AA5795FAF4C}" dt="2022-11-07T23:36:55.359" v="1233" actId="20577"/>
        <pc:sldMkLst>
          <pc:docMk/>
          <pc:sldMk cId="3187872770" sldId="275"/>
        </pc:sldMkLst>
        <pc:spChg chg="mod">
          <ac:chgData name="denis-antoine Herault" userId="3e015e90d0d88aff" providerId="LiveId" clId="{5107FA3E-5C32-4075-AD1B-5AA5795FAF4C}" dt="2022-11-07T21:24:17.882" v="669"/>
          <ac:spMkLst>
            <pc:docMk/>
            <pc:sldMk cId="3187872770" sldId="275"/>
            <ac:spMk id="2" creationId="{E625E0BC-2C03-4133-9CEF-1FF5F8AB3A15}"/>
          </ac:spMkLst>
        </pc:spChg>
        <pc:spChg chg="mod">
          <ac:chgData name="denis-antoine Herault" userId="3e015e90d0d88aff" providerId="LiveId" clId="{5107FA3E-5C32-4075-AD1B-5AA5795FAF4C}" dt="2022-11-07T21:42:18.645" v="881" actId="113"/>
          <ac:spMkLst>
            <pc:docMk/>
            <pc:sldMk cId="3187872770" sldId="275"/>
            <ac:spMk id="3" creationId="{82C042FF-D434-4A38-93CB-0832511D99F8}"/>
          </ac:spMkLst>
        </pc:spChg>
        <pc:spChg chg="mod">
          <ac:chgData name="denis-antoine Herault" userId="3e015e90d0d88aff" providerId="LiveId" clId="{5107FA3E-5C32-4075-AD1B-5AA5795FAF4C}" dt="2022-11-07T23:36:55.359" v="1233" actId="20577"/>
          <ac:spMkLst>
            <pc:docMk/>
            <pc:sldMk cId="3187872770" sldId="275"/>
            <ac:spMk id="5" creationId="{C521BE96-AC12-B3FD-176F-ABA9DC2E5562}"/>
          </ac:spMkLst>
        </pc:spChg>
        <pc:graphicFrameChg chg="add mod">
          <ac:chgData name="denis-antoine Herault" userId="3e015e90d0d88aff" providerId="LiveId" clId="{5107FA3E-5C32-4075-AD1B-5AA5795FAF4C}" dt="2022-11-07T21:41:48.955" v="880" actId="1076"/>
          <ac:graphicFrameMkLst>
            <pc:docMk/>
            <pc:sldMk cId="3187872770" sldId="275"/>
            <ac:graphicFrameMk id="4" creationId="{76A643B0-A645-F8F0-9836-53A59D9C263C}"/>
          </ac:graphicFrameMkLst>
        </pc:graphicFrameChg>
        <pc:graphicFrameChg chg="del">
          <ac:chgData name="denis-antoine Herault" userId="3e015e90d0d88aff" providerId="LiveId" clId="{5107FA3E-5C32-4075-AD1B-5AA5795FAF4C}" dt="2022-11-07T21:23:57.187" v="660" actId="478"/>
          <ac:graphicFrameMkLst>
            <pc:docMk/>
            <pc:sldMk cId="3187872770" sldId="275"/>
            <ac:graphicFrameMk id="6" creationId="{BDB55AEC-C5FB-57B1-5C2C-B2F043CE1C40}"/>
          </ac:graphicFrameMkLst>
        </pc:graphicFrameChg>
        <pc:graphicFrameChg chg="mod">
          <ac:chgData name="denis-antoine Herault" userId="3e015e90d0d88aff" providerId="LiveId" clId="{5107FA3E-5C32-4075-AD1B-5AA5795FAF4C}" dt="2022-11-07T21:38:51.692" v="874"/>
          <ac:graphicFrameMkLst>
            <pc:docMk/>
            <pc:sldMk cId="3187872770" sldId="275"/>
            <ac:graphicFrameMk id="9" creationId="{1B4E81B3-7632-2271-412C-9F24767CAC84}"/>
          </ac:graphicFrameMkLst>
        </pc:graphicFrameChg>
      </pc:sldChg>
      <pc:sldChg chg="addSp delSp modSp mod">
        <pc:chgData name="denis-antoine Herault" userId="3e015e90d0d88aff" providerId="LiveId" clId="{5107FA3E-5C32-4075-AD1B-5AA5795FAF4C}" dt="2022-11-07T23:31:51.870" v="1169" actId="20577"/>
        <pc:sldMkLst>
          <pc:docMk/>
          <pc:sldMk cId="3252411861" sldId="276"/>
        </pc:sldMkLst>
        <pc:spChg chg="mod">
          <ac:chgData name="denis-antoine Herault" userId="3e015e90d0d88aff" providerId="LiveId" clId="{5107FA3E-5C32-4075-AD1B-5AA5795FAF4C}" dt="2022-11-07T21:24:31.578" v="671"/>
          <ac:spMkLst>
            <pc:docMk/>
            <pc:sldMk cId="3252411861" sldId="276"/>
            <ac:spMk id="2" creationId="{E625E0BC-2C03-4133-9CEF-1FF5F8AB3A15}"/>
          </ac:spMkLst>
        </pc:spChg>
        <pc:spChg chg="mod">
          <ac:chgData name="denis-antoine Herault" userId="3e015e90d0d88aff" providerId="LiveId" clId="{5107FA3E-5C32-4075-AD1B-5AA5795FAF4C}" dt="2022-11-07T21:43:26.681" v="934" actId="207"/>
          <ac:spMkLst>
            <pc:docMk/>
            <pc:sldMk cId="3252411861" sldId="276"/>
            <ac:spMk id="3" creationId="{82C042FF-D434-4A38-93CB-0832511D99F8}"/>
          </ac:spMkLst>
        </pc:spChg>
        <pc:spChg chg="mod">
          <ac:chgData name="denis-antoine Herault" userId="3e015e90d0d88aff" providerId="LiveId" clId="{5107FA3E-5C32-4075-AD1B-5AA5795FAF4C}" dt="2022-11-07T23:28:10.586" v="1159" actId="255"/>
          <ac:spMkLst>
            <pc:docMk/>
            <pc:sldMk cId="3252411861" sldId="276"/>
            <ac:spMk id="5" creationId="{C521BE96-AC12-B3FD-176F-ABA9DC2E5562}"/>
          </ac:spMkLst>
        </pc:spChg>
        <pc:graphicFrameChg chg="del">
          <ac:chgData name="denis-antoine Herault" userId="3e015e90d0d88aff" providerId="LiveId" clId="{5107FA3E-5C32-4075-AD1B-5AA5795FAF4C}" dt="2022-11-07T21:24:36.462" v="672" actId="478"/>
          <ac:graphicFrameMkLst>
            <pc:docMk/>
            <pc:sldMk cId="3252411861" sldId="276"/>
            <ac:graphicFrameMk id="4" creationId="{7D77C4E8-5BE3-43A6-0997-FC2E580C0BA1}"/>
          </ac:graphicFrameMkLst>
        </pc:graphicFrameChg>
        <pc:graphicFrameChg chg="add mod ord">
          <ac:chgData name="denis-antoine Herault" userId="3e015e90d0d88aff" providerId="LiveId" clId="{5107FA3E-5C32-4075-AD1B-5AA5795FAF4C}" dt="2022-11-07T23:31:23.546" v="1168" actId="1076"/>
          <ac:graphicFrameMkLst>
            <pc:docMk/>
            <pc:sldMk cId="3252411861" sldId="276"/>
            <ac:graphicFrameMk id="6" creationId="{BA53F9CC-1805-7F22-B0DF-39A4F9C96407}"/>
          </ac:graphicFrameMkLst>
        </pc:graphicFrameChg>
        <pc:graphicFrameChg chg="mod">
          <ac:chgData name="denis-antoine Herault" userId="3e015e90d0d88aff" providerId="LiveId" clId="{5107FA3E-5C32-4075-AD1B-5AA5795FAF4C}" dt="2022-11-07T23:31:51.870" v="1169" actId="20577"/>
          <ac:graphicFrameMkLst>
            <pc:docMk/>
            <pc:sldMk cId="3252411861" sldId="276"/>
            <ac:graphicFrameMk id="9" creationId="{1B4E81B3-7632-2271-412C-9F24767CAC84}"/>
          </ac:graphicFrameMkLst>
        </pc:graphicFrameChg>
      </pc:sldChg>
      <pc:sldChg chg="modSp mod">
        <pc:chgData name="denis-antoine Herault" userId="3e015e90d0d88aff" providerId="LiveId" clId="{5107FA3E-5C32-4075-AD1B-5AA5795FAF4C}" dt="2022-11-07T23:43:56.747" v="1293" actId="1076"/>
        <pc:sldMkLst>
          <pc:docMk/>
          <pc:sldMk cId="1322786031" sldId="277"/>
        </pc:sldMkLst>
        <pc:spChg chg="mod">
          <ac:chgData name="denis-antoine Herault" userId="3e015e90d0d88aff" providerId="LiveId" clId="{5107FA3E-5C32-4075-AD1B-5AA5795FAF4C}" dt="2022-11-07T23:35:01.712" v="1223" actId="1076"/>
          <ac:spMkLst>
            <pc:docMk/>
            <pc:sldMk cId="1322786031" sldId="277"/>
            <ac:spMk id="3" creationId="{D4275EA0-5D83-57E3-4C70-3D5BE7896015}"/>
          </ac:spMkLst>
        </pc:spChg>
        <pc:spChg chg="mod">
          <ac:chgData name="denis-antoine Herault" userId="3e015e90d0d88aff" providerId="LiveId" clId="{5107FA3E-5C32-4075-AD1B-5AA5795FAF4C}" dt="2022-11-07T23:32:26.182" v="1214" actId="20577"/>
          <ac:spMkLst>
            <pc:docMk/>
            <pc:sldMk cId="1322786031" sldId="277"/>
            <ac:spMk id="4" creationId="{C19CE81B-88B7-56D0-835C-580EF1D39AEA}"/>
          </ac:spMkLst>
        </pc:spChg>
        <pc:spChg chg="mod">
          <ac:chgData name="denis-antoine Herault" userId="3e015e90d0d88aff" providerId="LiveId" clId="{5107FA3E-5C32-4075-AD1B-5AA5795FAF4C}" dt="2022-11-07T23:40:15.667" v="1237" actId="1076"/>
          <ac:spMkLst>
            <pc:docMk/>
            <pc:sldMk cId="1322786031" sldId="277"/>
            <ac:spMk id="6" creationId="{64E2E20B-DA1F-09F0-F092-713BEF926EBD}"/>
          </ac:spMkLst>
        </pc:spChg>
        <pc:spChg chg="mod">
          <ac:chgData name="denis-antoine Herault" userId="3e015e90d0d88aff" providerId="LiveId" clId="{5107FA3E-5C32-4075-AD1B-5AA5795FAF4C}" dt="2022-11-07T23:35:46.861" v="1227" actId="1076"/>
          <ac:spMkLst>
            <pc:docMk/>
            <pc:sldMk cId="1322786031" sldId="277"/>
            <ac:spMk id="7" creationId="{DC5D6AA9-5455-9552-81E8-CF2B76572622}"/>
          </ac:spMkLst>
        </pc:spChg>
        <pc:spChg chg="mod">
          <ac:chgData name="denis-antoine Herault" userId="3e015e90d0d88aff" providerId="LiveId" clId="{5107FA3E-5C32-4075-AD1B-5AA5795FAF4C}" dt="2022-11-07T23:43:56.747" v="1293" actId="1076"/>
          <ac:spMkLst>
            <pc:docMk/>
            <pc:sldMk cId="1322786031" sldId="277"/>
            <ac:spMk id="9" creationId="{0526B356-5E70-9BBD-E39E-C59022D936D5}"/>
          </ac:spMkLst>
        </pc:spChg>
        <pc:spChg chg="mod">
          <ac:chgData name="denis-antoine Herault" userId="3e015e90d0d88aff" providerId="LiveId" clId="{5107FA3E-5C32-4075-AD1B-5AA5795FAF4C}" dt="2022-11-07T23:40:55.567" v="1250" actId="1076"/>
          <ac:spMkLst>
            <pc:docMk/>
            <pc:sldMk cId="1322786031" sldId="277"/>
            <ac:spMk id="10" creationId="{57A4DE11-6DBD-D00A-3E1D-605EE186F6F6}"/>
          </ac:spMkLst>
        </pc:spChg>
        <pc:picChg chg="mod">
          <ac:chgData name="denis-antoine Herault" userId="3e015e90d0d88aff" providerId="LiveId" clId="{5107FA3E-5C32-4075-AD1B-5AA5795FAF4C}" dt="2022-11-07T23:40:59.262" v="1251" actId="1076"/>
          <ac:picMkLst>
            <pc:docMk/>
            <pc:sldMk cId="1322786031" sldId="277"/>
            <ac:picMk id="11" creationId="{AD4F969A-85AE-A98D-87DE-D66181C2F1E0}"/>
          </ac:picMkLst>
        </pc:picChg>
      </pc:sldChg>
      <pc:sldChg chg="addSp delSp modSp mod">
        <pc:chgData name="denis-antoine Herault" userId="3e015e90d0d88aff" providerId="LiveId" clId="{5107FA3E-5C32-4075-AD1B-5AA5795FAF4C}" dt="2022-11-07T23:59:10.885" v="1400" actId="14100"/>
        <pc:sldMkLst>
          <pc:docMk/>
          <pc:sldMk cId="2257563535" sldId="278"/>
        </pc:sldMkLst>
        <pc:spChg chg="mod">
          <ac:chgData name="denis-antoine Herault" userId="3e015e90d0d88aff" providerId="LiveId" clId="{5107FA3E-5C32-4075-AD1B-5AA5795FAF4C}" dt="2022-11-07T23:48:44.246" v="1381" actId="20577"/>
          <ac:spMkLst>
            <pc:docMk/>
            <pc:sldMk cId="2257563535" sldId="278"/>
            <ac:spMk id="2" creationId="{E625E0BC-2C03-4133-9CEF-1FF5F8AB3A15}"/>
          </ac:spMkLst>
        </pc:spChg>
        <pc:spChg chg="mod">
          <ac:chgData name="denis-antoine Herault" userId="3e015e90d0d88aff" providerId="LiveId" clId="{5107FA3E-5C32-4075-AD1B-5AA5795FAF4C}" dt="2022-11-07T23:45:09.532" v="1377" actId="207"/>
          <ac:spMkLst>
            <pc:docMk/>
            <pc:sldMk cId="2257563535" sldId="278"/>
            <ac:spMk id="3" creationId="{82C042FF-D434-4A38-93CB-0832511D99F8}"/>
          </ac:spMkLst>
        </pc:spChg>
        <pc:spChg chg="mod">
          <ac:chgData name="denis-antoine Herault" userId="3e015e90d0d88aff" providerId="LiveId" clId="{5107FA3E-5C32-4075-AD1B-5AA5795FAF4C}" dt="2022-11-07T23:51:20.760" v="1393" actId="20577"/>
          <ac:spMkLst>
            <pc:docMk/>
            <pc:sldMk cId="2257563535" sldId="278"/>
            <ac:spMk id="5" creationId="{C521BE96-AC12-B3FD-176F-ABA9DC2E5562}"/>
          </ac:spMkLst>
        </pc:spChg>
        <pc:graphicFrameChg chg="del">
          <ac:chgData name="denis-antoine Herault" userId="3e015e90d0d88aff" providerId="LiveId" clId="{5107FA3E-5C32-4075-AD1B-5AA5795FAF4C}" dt="2022-11-07T23:44:03.517" v="1294" actId="478"/>
          <ac:graphicFrameMkLst>
            <pc:docMk/>
            <pc:sldMk cId="2257563535" sldId="278"/>
            <ac:graphicFrameMk id="4" creationId="{82AC10D2-8774-FA75-D6B5-842E47A678F5}"/>
          </ac:graphicFrameMkLst>
        </pc:graphicFrameChg>
        <pc:graphicFrameChg chg="add mod">
          <ac:chgData name="denis-antoine Herault" userId="3e015e90d0d88aff" providerId="LiveId" clId="{5107FA3E-5C32-4075-AD1B-5AA5795FAF4C}" dt="2022-11-07T23:59:10.885" v="1400" actId="14100"/>
          <ac:graphicFrameMkLst>
            <pc:docMk/>
            <pc:sldMk cId="2257563535" sldId="278"/>
            <ac:graphicFrameMk id="6" creationId="{07DD6F28-925A-1490-D844-166DF5AEACC1}"/>
          </ac:graphicFrameMkLst>
        </pc:graphicFrameChg>
        <pc:graphicFrameChg chg="mod">
          <ac:chgData name="denis-antoine Herault" userId="3e015e90d0d88aff" providerId="LiveId" clId="{5107FA3E-5C32-4075-AD1B-5AA5795FAF4C}" dt="2022-11-07T23:54:30.189" v="1397" actId="14100"/>
          <ac:graphicFrameMkLst>
            <pc:docMk/>
            <pc:sldMk cId="2257563535" sldId="278"/>
            <ac:graphicFrameMk id="9" creationId="{1B4E81B3-7632-2271-412C-9F24767CAC84}"/>
          </ac:graphicFrameMkLst>
        </pc:graphicFrameChg>
      </pc:sldChg>
      <pc:sldChg chg="addSp delSp modSp mod">
        <pc:chgData name="denis-antoine Herault" userId="3e015e90d0d88aff" providerId="LiveId" clId="{5107FA3E-5C32-4075-AD1B-5AA5795FAF4C}" dt="2022-11-08T00:39:26.408" v="1479"/>
        <pc:sldMkLst>
          <pc:docMk/>
          <pc:sldMk cId="3172931166" sldId="279"/>
        </pc:sldMkLst>
        <pc:spChg chg="mod">
          <ac:chgData name="denis-antoine Herault" userId="3e015e90d0d88aff" providerId="LiveId" clId="{5107FA3E-5C32-4075-AD1B-5AA5795FAF4C}" dt="2022-11-08T00:00:27.028" v="1427"/>
          <ac:spMkLst>
            <pc:docMk/>
            <pc:sldMk cId="3172931166" sldId="279"/>
            <ac:spMk id="2" creationId="{E625E0BC-2C03-4133-9CEF-1FF5F8AB3A15}"/>
          </ac:spMkLst>
        </pc:spChg>
        <pc:spChg chg="mod">
          <ac:chgData name="denis-antoine Herault" userId="3e015e90d0d88aff" providerId="LiveId" clId="{5107FA3E-5C32-4075-AD1B-5AA5795FAF4C}" dt="2022-11-08T00:04:44.151" v="1464" actId="207"/>
          <ac:spMkLst>
            <pc:docMk/>
            <pc:sldMk cId="3172931166" sldId="279"/>
            <ac:spMk id="3" creationId="{82C042FF-D434-4A38-93CB-0832511D99F8}"/>
          </ac:spMkLst>
        </pc:spChg>
        <pc:spChg chg="mod">
          <ac:chgData name="denis-antoine Herault" userId="3e015e90d0d88aff" providerId="LiveId" clId="{5107FA3E-5C32-4075-AD1B-5AA5795FAF4C}" dt="2022-11-08T00:16:59.526" v="1473" actId="1076"/>
          <ac:spMkLst>
            <pc:docMk/>
            <pc:sldMk cId="3172931166" sldId="279"/>
            <ac:spMk id="5" creationId="{C521BE96-AC12-B3FD-176F-ABA9DC2E5562}"/>
          </ac:spMkLst>
        </pc:spChg>
        <pc:graphicFrameChg chg="add mod">
          <ac:chgData name="denis-antoine Herault" userId="3e015e90d0d88aff" providerId="LiveId" clId="{5107FA3E-5C32-4075-AD1B-5AA5795FAF4C}" dt="2022-11-08T00:39:10.579" v="1478" actId="1076"/>
          <ac:graphicFrameMkLst>
            <pc:docMk/>
            <pc:sldMk cId="3172931166" sldId="279"/>
            <ac:graphicFrameMk id="4" creationId="{79469007-A5CE-FED0-0796-CAAC201CA957}"/>
          </ac:graphicFrameMkLst>
        </pc:graphicFrameChg>
        <pc:graphicFrameChg chg="del">
          <ac:chgData name="denis-antoine Herault" userId="3e015e90d0d88aff" providerId="LiveId" clId="{5107FA3E-5C32-4075-AD1B-5AA5795FAF4C}" dt="2022-11-08T00:00:04.124" v="1401" actId="478"/>
          <ac:graphicFrameMkLst>
            <pc:docMk/>
            <pc:sldMk cId="3172931166" sldId="279"/>
            <ac:graphicFrameMk id="6" creationId="{5D29E87E-A5DF-8594-FFEB-F52C20968FB7}"/>
          </ac:graphicFrameMkLst>
        </pc:graphicFrameChg>
        <pc:graphicFrameChg chg="mod">
          <ac:chgData name="denis-antoine Herault" userId="3e015e90d0d88aff" providerId="LiveId" clId="{5107FA3E-5C32-4075-AD1B-5AA5795FAF4C}" dt="2022-11-08T00:39:26.408" v="1479"/>
          <ac:graphicFrameMkLst>
            <pc:docMk/>
            <pc:sldMk cId="3172931166" sldId="279"/>
            <ac:graphicFrameMk id="9" creationId="{1B4E81B3-7632-2271-412C-9F24767CAC84}"/>
          </ac:graphicFrameMkLst>
        </pc:graphicFrameChg>
      </pc:sldChg>
      <pc:sldChg chg="addSp delSp modSp mod">
        <pc:chgData name="denis-antoine Herault" userId="3e015e90d0d88aff" providerId="LiveId" clId="{5107FA3E-5C32-4075-AD1B-5AA5795FAF4C}" dt="2022-11-08T23:21:28.071" v="2183" actId="790"/>
        <pc:sldMkLst>
          <pc:docMk/>
          <pc:sldMk cId="2425036047" sldId="280"/>
        </pc:sldMkLst>
        <pc:spChg chg="mod">
          <ac:chgData name="denis-antoine Herault" userId="3e015e90d0d88aff" providerId="LiveId" clId="{5107FA3E-5C32-4075-AD1B-5AA5795FAF4C}" dt="2022-11-08T00:39:49.519" v="1506"/>
          <ac:spMkLst>
            <pc:docMk/>
            <pc:sldMk cId="2425036047" sldId="280"/>
            <ac:spMk id="2" creationId="{E625E0BC-2C03-4133-9CEF-1FF5F8AB3A15}"/>
          </ac:spMkLst>
        </pc:spChg>
        <pc:spChg chg="mod">
          <ac:chgData name="denis-antoine Herault" userId="3e015e90d0d88aff" providerId="LiveId" clId="{5107FA3E-5C32-4075-AD1B-5AA5795FAF4C}" dt="2022-11-08T00:41:10.114" v="1549" actId="207"/>
          <ac:spMkLst>
            <pc:docMk/>
            <pc:sldMk cId="2425036047" sldId="280"/>
            <ac:spMk id="3" creationId="{82C042FF-D434-4A38-93CB-0832511D99F8}"/>
          </ac:spMkLst>
        </pc:spChg>
        <pc:spChg chg="mod">
          <ac:chgData name="denis-antoine Herault" userId="3e015e90d0d88aff" providerId="LiveId" clId="{5107FA3E-5C32-4075-AD1B-5AA5795FAF4C}" dt="2022-11-08T23:21:28.071" v="2183" actId="790"/>
          <ac:spMkLst>
            <pc:docMk/>
            <pc:sldMk cId="2425036047" sldId="280"/>
            <ac:spMk id="5" creationId="{C521BE96-AC12-B3FD-176F-ABA9DC2E5562}"/>
          </ac:spMkLst>
        </pc:spChg>
        <pc:graphicFrameChg chg="add mod">
          <ac:chgData name="denis-antoine Herault" userId="3e015e90d0d88aff" providerId="LiveId" clId="{5107FA3E-5C32-4075-AD1B-5AA5795FAF4C}" dt="2022-11-08T00:59:02.409" v="1597" actId="1076"/>
          <ac:graphicFrameMkLst>
            <pc:docMk/>
            <pc:sldMk cId="2425036047" sldId="280"/>
            <ac:graphicFrameMk id="4" creationId="{A1AF7C20-DD6A-F112-CA49-D66BBB8B53DD}"/>
          </ac:graphicFrameMkLst>
        </pc:graphicFrameChg>
        <pc:graphicFrameChg chg="del">
          <ac:chgData name="denis-antoine Herault" userId="3e015e90d0d88aff" providerId="LiveId" clId="{5107FA3E-5C32-4075-AD1B-5AA5795FAF4C}" dt="2022-11-08T00:39:33.020" v="1480" actId="478"/>
          <ac:graphicFrameMkLst>
            <pc:docMk/>
            <pc:sldMk cId="2425036047" sldId="280"/>
            <ac:graphicFrameMk id="6" creationId="{ED66FA62-AA91-171A-CBEB-4FE8D8F277CD}"/>
          </ac:graphicFrameMkLst>
        </pc:graphicFrameChg>
        <pc:graphicFrameChg chg="mod">
          <ac:chgData name="denis-antoine Herault" userId="3e015e90d0d88aff" providerId="LiveId" clId="{5107FA3E-5C32-4075-AD1B-5AA5795FAF4C}" dt="2022-11-08T00:54:18.754" v="1592"/>
          <ac:graphicFrameMkLst>
            <pc:docMk/>
            <pc:sldMk cId="2425036047" sldId="280"/>
            <ac:graphicFrameMk id="9" creationId="{1B4E81B3-7632-2271-412C-9F24767CAC84}"/>
          </ac:graphicFrameMkLst>
        </pc:graphicFrameChg>
      </pc:sldChg>
      <pc:sldChg chg="modSp mod">
        <pc:chgData name="denis-antoine Herault" userId="3e015e90d0d88aff" providerId="LiveId" clId="{5107FA3E-5C32-4075-AD1B-5AA5795FAF4C}" dt="2022-11-08T01:06:21.538" v="1647" actId="1076"/>
        <pc:sldMkLst>
          <pc:docMk/>
          <pc:sldMk cId="2920862605" sldId="281"/>
        </pc:sldMkLst>
        <pc:spChg chg="mod">
          <ac:chgData name="denis-antoine Herault" userId="3e015e90d0d88aff" providerId="LiveId" clId="{5107FA3E-5C32-4075-AD1B-5AA5795FAF4C}" dt="2022-11-08T01:01:43.565" v="1629" actId="1076"/>
          <ac:spMkLst>
            <pc:docMk/>
            <pc:sldMk cId="2920862605" sldId="281"/>
            <ac:spMk id="3" creationId="{D4275EA0-5D83-57E3-4C70-3D5BE7896015}"/>
          </ac:spMkLst>
        </pc:spChg>
        <pc:spChg chg="mod">
          <ac:chgData name="denis-antoine Herault" userId="3e015e90d0d88aff" providerId="LiveId" clId="{5107FA3E-5C32-4075-AD1B-5AA5795FAF4C}" dt="2022-11-08T00:59:46.946" v="1623" actId="20577"/>
          <ac:spMkLst>
            <pc:docMk/>
            <pc:sldMk cId="2920862605" sldId="281"/>
            <ac:spMk id="4" creationId="{C19CE81B-88B7-56D0-835C-580EF1D39AEA}"/>
          </ac:spMkLst>
        </pc:spChg>
        <pc:spChg chg="mod">
          <ac:chgData name="denis-antoine Herault" userId="3e015e90d0d88aff" providerId="LiveId" clId="{5107FA3E-5C32-4075-AD1B-5AA5795FAF4C}" dt="2022-11-08T01:03:57.554" v="1640" actId="1076"/>
          <ac:spMkLst>
            <pc:docMk/>
            <pc:sldMk cId="2920862605" sldId="281"/>
            <ac:spMk id="6" creationId="{64E2E20B-DA1F-09F0-F092-713BEF926EBD}"/>
          </ac:spMkLst>
        </pc:spChg>
        <pc:spChg chg="mod">
          <ac:chgData name="denis-antoine Herault" userId="3e015e90d0d88aff" providerId="LiveId" clId="{5107FA3E-5C32-4075-AD1B-5AA5795FAF4C}" dt="2022-11-08T01:02:10.499" v="1632" actId="207"/>
          <ac:spMkLst>
            <pc:docMk/>
            <pc:sldMk cId="2920862605" sldId="281"/>
            <ac:spMk id="7" creationId="{DC5D6AA9-5455-9552-81E8-CF2B76572622}"/>
          </ac:spMkLst>
        </pc:spChg>
        <pc:spChg chg="mod">
          <ac:chgData name="denis-antoine Herault" userId="3e015e90d0d88aff" providerId="LiveId" clId="{5107FA3E-5C32-4075-AD1B-5AA5795FAF4C}" dt="2022-11-08T01:06:21.538" v="1647" actId="1076"/>
          <ac:spMkLst>
            <pc:docMk/>
            <pc:sldMk cId="2920862605" sldId="281"/>
            <ac:spMk id="9" creationId="{0526B356-5E70-9BBD-E39E-C59022D936D5}"/>
          </ac:spMkLst>
        </pc:spChg>
        <pc:spChg chg="mod">
          <ac:chgData name="denis-antoine Herault" userId="3e015e90d0d88aff" providerId="LiveId" clId="{5107FA3E-5C32-4075-AD1B-5AA5795FAF4C}" dt="2022-11-08T01:04:36.411" v="1644" actId="1076"/>
          <ac:spMkLst>
            <pc:docMk/>
            <pc:sldMk cId="2920862605" sldId="281"/>
            <ac:spMk id="10" creationId="{57A4DE11-6DBD-D00A-3E1D-605EE186F6F6}"/>
          </ac:spMkLst>
        </pc:spChg>
      </pc:sldChg>
      <pc:sldChg chg="addSp delSp modSp mod">
        <pc:chgData name="denis-antoine Herault" userId="3e015e90d0d88aff" providerId="LiveId" clId="{5107FA3E-5C32-4075-AD1B-5AA5795FAF4C}" dt="2022-11-08T21:21:50.679" v="2174" actId="20577"/>
        <pc:sldMkLst>
          <pc:docMk/>
          <pc:sldMk cId="3958597805" sldId="282"/>
        </pc:sldMkLst>
        <pc:spChg chg="mod">
          <ac:chgData name="denis-antoine Herault" userId="3e015e90d0d88aff" providerId="LiveId" clId="{5107FA3E-5C32-4075-AD1B-5AA5795FAF4C}" dt="2022-11-08T21:21:50.679" v="2174" actId="20577"/>
          <ac:spMkLst>
            <pc:docMk/>
            <pc:sldMk cId="3958597805" sldId="282"/>
            <ac:spMk id="2" creationId="{E625E0BC-2C03-4133-9CEF-1FF5F8AB3A15}"/>
          </ac:spMkLst>
        </pc:spChg>
        <pc:spChg chg="mod">
          <ac:chgData name="denis-antoine Herault" userId="3e015e90d0d88aff" providerId="LiveId" clId="{5107FA3E-5C32-4075-AD1B-5AA5795FAF4C}" dt="2022-11-08T01:08:01.430" v="1678" actId="20577"/>
          <ac:spMkLst>
            <pc:docMk/>
            <pc:sldMk cId="3958597805" sldId="282"/>
            <ac:spMk id="3" creationId="{82C042FF-D434-4A38-93CB-0832511D99F8}"/>
          </ac:spMkLst>
        </pc:spChg>
        <pc:spChg chg="mod">
          <ac:chgData name="denis-antoine Herault" userId="3e015e90d0d88aff" providerId="LiveId" clId="{5107FA3E-5C32-4075-AD1B-5AA5795FAF4C}" dt="2022-11-08T01:15:58.780" v="1692" actId="5793"/>
          <ac:spMkLst>
            <pc:docMk/>
            <pc:sldMk cId="3958597805" sldId="282"/>
            <ac:spMk id="5" creationId="{C521BE96-AC12-B3FD-176F-ABA9DC2E5562}"/>
          </ac:spMkLst>
        </pc:spChg>
        <pc:graphicFrameChg chg="add mod">
          <ac:chgData name="denis-antoine Herault" userId="3e015e90d0d88aff" providerId="LiveId" clId="{5107FA3E-5C32-4075-AD1B-5AA5795FAF4C}" dt="2022-11-08T20:02:36.348" v="1990" actId="1076"/>
          <ac:graphicFrameMkLst>
            <pc:docMk/>
            <pc:sldMk cId="3958597805" sldId="282"/>
            <ac:graphicFrameMk id="4" creationId="{958B6A6E-1217-370F-AD22-EB0306144017}"/>
          </ac:graphicFrameMkLst>
        </pc:graphicFrameChg>
        <pc:graphicFrameChg chg="del">
          <ac:chgData name="denis-antoine Herault" userId="3e015e90d0d88aff" providerId="LiveId" clId="{5107FA3E-5C32-4075-AD1B-5AA5795FAF4C}" dt="2022-11-08T01:08:06.922" v="1679" actId="478"/>
          <ac:graphicFrameMkLst>
            <pc:docMk/>
            <pc:sldMk cId="3958597805" sldId="282"/>
            <ac:graphicFrameMk id="6" creationId="{84839606-4429-14C9-F8AF-C6A814185062}"/>
          </ac:graphicFrameMkLst>
        </pc:graphicFrameChg>
        <pc:graphicFrameChg chg="mod">
          <ac:chgData name="denis-antoine Herault" userId="3e015e90d0d88aff" providerId="LiveId" clId="{5107FA3E-5C32-4075-AD1B-5AA5795FAF4C}" dt="2022-11-08T01:18:08.375" v="1695" actId="20577"/>
          <ac:graphicFrameMkLst>
            <pc:docMk/>
            <pc:sldMk cId="3958597805" sldId="282"/>
            <ac:graphicFrameMk id="9" creationId="{1B4E81B3-7632-2271-412C-9F24767CAC84}"/>
          </ac:graphicFrameMkLst>
        </pc:graphicFrameChg>
      </pc:sldChg>
      <pc:sldChg chg="addSp delSp modSp mod">
        <pc:chgData name="denis-antoine Herault" userId="3e015e90d0d88aff" providerId="LiveId" clId="{5107FA3E-5C32-4075-AD1B-5AA5795FAF4C}" dt="2022-11-08T21:21:36.324" v="2172" actId="20577"/>
        <pc:sldMkLst>
          <pc:docMk/>
          <pc:sldMk cId="963252897" sldId="283"/>
        </pc:sldMkLst>
        <pc:spChg chg="mod">
          <ac:chgData name="denis-antoine Herault" userId="3e015e90d0d88aff" providerId="LiveId" clId="{5107FA3E-5C32-4075-AD1B-5AA5795FAF4C}" dt="2022-11-08T21:21:36.324" v="2172" actId="20577"/>
          <ac:spMkLst>
            <pc:docMk/>
            <pc:sldMk cId="963252897" sldId="283"/>
            <ac:spMk id="2" creationId="{E625E0BC-2C03-4133-9CEF-1FF5F8AB3A15}"/>
          </ac:spMkLst>
        </pc:spChg>
        <pc:spChg chg="mod">
          <ac:chgData name="denis-antoine Herault" userId="3e015e90d0d88aff" providerId="LiveId" clId="{5107FA3E-5C32-4075-AD1B-5AA5795FAF4C}" dt="2022-11-08T01:35:37.882" v="1768" actId="255"/>
          <ac:spMkLst>
            <pc:docMk/>
            <pc:sldMk cId="963252897" sldId="283"/>
            <ac:spMk id="5" creationId="{C521BE96-AC12-B3FD-176F-ABA9DC2E5562}"/>
          </ac:spMkLst>
        </pc:spChg>
        <pc:graphicFrameChg chg="add del mod">
          <ac:chgData name="denis-antoine Herault" userId="3e015e90d0d88aff" providerId="LiveId" clId="{5107FA3E-5C32-4075-AD1B-5AA5795FAF4C}" dt="2022-11-08T20:35:21.852" v="1994"/>
          <ac:graphicFrameMkLst>
            <pc:docMk/>
            <pc:sldMk cId="963252897" sldId="283"/>
            <ac:graphicFrameMk id="4" creationId="{BCC5A120-EF43-9E70-9FDC-642CD9EB1E31}"/>
          </ac:graphicFrameMkLst>
        </pc:graphicFrameChg>
        <pc:graphicFrameChg chg="add mod">
          <ac:chgData name="denis-antoine Herault" userId="3e015e90d0d88aff" providerId="LiveId" clId="{5107FA3E-5C32-4075-AD1B-5AA5795FAF4C}" dt="2022-11-08T20:42:16" v="2005" actId="14100"/>
          <ac:graphicFrameMkLst>
            <pc:docMk/>
            <pc:sldMk cId="963252897" sldId="283"/>
            <ac:graphicFrameMk id="6" creationId="{831ED491-6A26-D849-8639-CFC65357088E}"/>
          </ac:graphicFrameMkLst>
        </pc:graphicFrameChg>
        <pc:graphicFrameChg chg="del mod">
          <ac:chgData name="denis-antoine Herault" userId="3e015e90d0d88aff" providerId="LiveId" clId="{5107FA3E-5C32-4075-AD1B-5AA5795FAF4C}" dt="2022-11-08T01:35:19.059" v="1766" actId="478"/>
          <ac:graphicFrameMkLst>
            <pc:docMk/>
            <pc:sldMk cId="963252897" sldId="283"/>
            <ac:graphicFrameMk id="7" creationId="{7CC54D88-B234-7045-1FEA-2EB9949D7B83}"/>
          </ac:graphicFrameMkLst>
        </pc:graphicFrameChg>
        <pc:graphicFrameChg chg="mod">
          <ac:chgData name="denis-antoine Herault" userId="3e015e90d0d88aff" providerId="LiveId" clId="{5107FA3E-5C32-4075-AD1B-5AA5795FAF4C}" dt="2022-11-08T20:41:56.804" v="2002" actId="14100"/>
          <ac:graphicFrameMkLst>
            <pc:docMk/>
            <pc:sldMk cId="963252897" sldId="283"/>
            <ac:graphicFrameMk id="9" creationId="{1B4E81B3-7632-2271-412C-9F24767CAC84}"/>
          </ac:graphicFrameMkLst>
        </pc:graphicFrameChg>
      </pc:sldChg>
      <pc:sldChg chg="addSp delSp modSp mod">
        <pc:chgData name="denis-antoine Herault" userId="3e015e90d0d88aff" providerId="LiveId" clId="{5107FA3E-5C32-4075-AD1B-5AA5795FAF4C}" dt="2022-11-08T21:21:41.266" v="2173" actId="20577"/>
        <pc:sldMkLst>
          <pc:docMk/>
          <pc:sldMk cId="1131720550" sldId="284"/>
        </pc:sldMkLst>
        <pc:spChg chg="mod">
          <ac:chgData name="denis-antoine Herault" userId="3e015e90d0d88aff" providerId="LiveId" clId="{5107FA3E-5C32-4075-AD1B-5AA5795FAF4C}" dt="2022-11-08T21:21:41.266" v="2173" actId="20577"/>
          <ac:spMkLst>
            <pc:docMk/>
            <pc:sldMk cId="1131720550" sldId="284"/>
            <ac:spMk id="2" creationId="{E625E0BC-2C03-4133-9CEF-1FF5F8AB3A15}"/>
          </ac:spMkLst>
        </pc:spChg>
        <pc:spChg chg="mod">
          <ac:chgData name="denis-antoine Herault" userId="3e015e90d0d88aff" providerId="LiveId" clId="{5107FA3E-5C32-4075-AD1B-5AA5795FAF4C}" dt="2022-11-08T01:40:24.233" v="1804" actId="20577"/>
          <ac:spMkLst>
            <pc:docMk/>
            <pc:sldMk cId="1131720550" sldId="284"/>
            <ac:spMk id="3" creationId="{82C042FF-D434-4A38-93CB-0832511D99F8}"/>
          </ac:spMkLst>
        </pc:spChg>
        <pc:spChg chg="mod">
          <ac:chgData name="denis-antoine Herault" userId="3e015e90d0d88aff" providerId="LiveId" clId="{5107FA3E-5C32-4075-AD1B-5AA5795FAF4C}" dt="2022-11-08T01:57:21.713" v="1822" actId="1076"/>
          <ac:spMkLst>
            <pc:docMk/>
            <pc:sldMk cId="1131720550" sldId="284"/>
            <ac:spMk id="5" creationId="{C521BE96-AC12-B3FD-176F-ABA9DC2E5562}"/>
          </ac:spMkLst>
        </pc:spChg>
        <pc:graphicFrameChg chg="add mod">
          <ac:chgData name="denis-antoine Herault" userId="3e015e90d0d88aff" providerId="LiveId" clId="{5107FA3E-5C32-4075-AD1B-5AA5795FAF4C}" dt="2022-11-08T20:45:30.866" v="2009" actId="1076"/>
          <ac:graphicFrameMkLst>
            <pc:docMk/>
            <pc:sldMk cId="1131720550" sldId="284"/>
            <ac:graphicFrameMk id="4" creationId="{3836C16F-8163-AD48-53E5-A090F96F1AB5}"/>
          </ac:graphicFrameMkLst>
        </pc:graphicFrameChg>
        <pc:graphicFrameChg chg="del mod">
          <ac:chgData name="denis-antoine Herault" userId="3e015e90d0d88aff" providerId="LiveId" clId="{5107FA3E-5C32-4075-AD1B-5AA5795FAF4C}" dt="2022-11-08T01:40:04.289" v="1775" actId="478"/>
          <ac:graphicFrameMkLst>
            <pc:docMk/>
            <pc:sldMk cId="1131720550" sldId="284"/>
            <ac:graphicFrameMk id="4" creationId="{44DC58A0-9563-E91B-63D4-4B3E98454960}"/>
          </ac:graphicFrameMkLst>
        </pc:graphicFrameChg>
        <pc:graphicFrameChg chg="mod">
          <ac:chgData name="denis-antoine Herault" userId="3e015e90d0d88aff" providerId="LiveId" clId="{5107FA3E-5C32-4075-AD1B-5AA5795FAF4C}" dt="2022-11-08T02:08:32.465" v="1825" actId="20577"/>
          <ac:graphicFrameMkLst>
            <pc:docMk/>
            <pc:sldMk cId="1131720550" sldId="284"/>
            <ac:graphicFrameMk id="9" creationId="{1B4E81B3-7632-2271-412C-9F24767CAC84}"/>
          </ac:graphicFrameMkLst>
        </pc:graphicFrameChg>
      </pc:sldChg>
      <pc:sldChg chg="delSp modSp mod">
        <pc:chgData name="denis-antoine Herault" userId="3e015e90d0d88aff" providerId="LiveId" clId="{5107FA3E-5C32-4075-AD1B-5AA5795FAF4C}" dt="2022-11-08T02:24:47.331" v="1958" actId="123"/>
        <pc:sldMkLst>
          <pc:docMk/>
          <pc:sldMk cId="1087697299" sldId="285"/>
        </pc:sldMkLst>
        <pc:spChg chg="mod">
          <ac:chgData name="denis-antoine Herault" userId="3e015e90d0d88aff" providerId="LiveId" clId="{5107FA3E-5C32-4075-AD1B-5AA5795FAF4C}" dt="2022-11-08T02:14:52.438" v="1841" actId="1076"/>
          <ac:spMkLst>
            <pc:docMk/>
            <pc:sldMk cId="1087697299" sldId="285"/>
            <ac:spMk id="3" creationId="{D4275EA0-5D83-57E3-4C70-3D5BE7896015}"/>
          </ac:spMkLst>
        </pc:spChg>
        <pc:spChg chg="mod">
          <ac:chgData name="denis-antoine Herault" userId="3e015e90d0d88aff" providerId="LiveId" clId="{5107FA3E-5C32-4075-AD1B-5AA5795FAF4C}" dt="2022-11-08T02:09:53.682" v="1836" actId="113"/>
          <ac:spMkLst>
            <pc:docMk/>
            <pc:sldMk cId="1087697299" sldId="285"/>
            <ac:spMk id="4" creationId="{C19CE81B-88B7-56D0-835C-580EF1D39AEA}"/>
          </ac:spMkLst>
        </pc:spChg>
        <pc:spChg chg="mod">
          <ac:chgData name="denis-antoine Herault" userId="3e015e90d0d88aff" providerId="LiveId" clId="{5107FA3E-5C32-4075-AD1B-5AA5795FAF4C}" dt="2022-11-08T02:17:02.210" v="1927" actId="1076"/>
          <ac:spMkLst>
            <pc:docMk/>
            <pc:sldMk cId="1087697299" sldId="285"/>
            <ac:spMk id="6" creationId="{64E2E20B-DA1F-09F0-F092-713BEF926EBD}"/>
          </ac:spMkLst>
        </pc:spChg>
        <pc:spChg chg="del mod">
          <ac:chgData name="denis-antoine Herault" userId="3e015e90d0d88aff" providerId="LiveId" clId="{5107FA3E-5C32-4075-AD1B-5AA5795FAF4C}" dt="2022-11-08T02:17:47.754" v="1954"/>
          <ac:spMkLst>
            <pc:docMk/>
            <pc:sldMk cId="1087697299" sldId="285"/>
            <ac:spMk id="9" creationId="{0526B356-5E70-9BBD-E39E-C59022D936D5}"/>
          </ac:spMkLst>
        </pc:spChg>
        <pc:spChg chg="mod">
          <ac:chgData name="denis-antoine Herault" userId="3e015e90d0d88aff" providerId="LiveId" clId="{5107FA3E-5C32-4075-AD1B-5AA5795FAF4C}" dt="2022-11-08T02:17:39.076" v="1950" actId="1076"/>
          <ac:spMkLst>
            <pc:docMk/>
            <pc:sldMk cId="1087697299" sldId="285"/>
            <ac:spMk id="10" creationId="{57A4DE11-6DBD-D00A-3E1D-605EE186F6F6}"/>
          </ac:spMkLst>
        </pc:spChg>
        <pc:spChg chg="mod">
          <ac:chgData name="denis-antoine Herault" userId="3e015e90d0d88aff" providerId="LiveId" clId="{5107FA3E-5C32-4075-AD1B-5AA5795FAF4C}" dt="2022-11-08T02:09:47.038" v="1834" actId="1076"/>
          <ac:spMkLst>
            <pc:docMk/>
            <pc:sldMk cId="1087697299" sldId="285"/>
            <ac:spMk id="18" creationId="{953B3577-D9C0-67CB-B8BD-0E33B29CFE77}"/>
          </ac:spMkLst>
        </pc:spChg>
        <pc:spChg chg="mod">
          <ac:chgData name="denis-antoine Herault" userId="3e015e90d0d88aff" providerId="LiveId" clId="{5107FA3E-5C32-4075-AD1B-5AA5795FAF4C}" dt="2022-11-08T02:24:47.331" v="1958" actId="123"/>
          <ac:spMkLst>
            <pc:docMk/>
            <pc:sldMk cId="1087697299" sldId="285"/>
            <ac:spMk id="20" creationId="{785C1DB3-25FB-3AD4-CCC1-4D6B982DAABA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r>
            <a:rPr lang="it-IT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Si tratta di sviluppare un rapporto internazionale di fiducia con l'altro, evitando qualsiasi malinteso.</a:t>
          </a: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LinFactNeighborX="27045" custLinFactNeighborY="1419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r>
            <a:rPr lang="it-IT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Persone, culture, culture aziendali sono tutte dimensioni della Business </a:t>
          </a:r>
          <a:r>
            <a:rPr lang="it-IT" sz="2800" dirty="0" err="1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Etiquette</a:t>
          </a:r>
          <a:r>
            <a:rPr lang="it-IT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.</a:t>
          </a: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ScaleX="94450" custScaleY="53050" custLinFactNeighborX="-28952" custLinFactNeighborY="25486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endParaRPr lang="fr-FR" sz="28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algn="just"/>
          <a:r>
            <a:rPr lang="it-IT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Non ci si appropria degli usi dell'altro senza il suo consenso.</a:t>
          </a:r>
        </a:p>
        <a:p>
          <a:pPr algn="just"/>
          <a:endParaRPr lang="es-ES" sz="3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ScaleX="100196" custScaleY="40590" custLinFactNeighborX="-654" custLinFactNeighborY="520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endParaRPr lang="fr-FR" sz="28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algn="just"/>
          <a:r>
            <a:rPr lang="it-IT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Avere l'intuizione dell'azione giusta al momento giusto per chiudere un affare.</a:t>
          </a:r>
        </a:p>
        <a:p>
          <a:pPr algn="just"/>
          <a:endParaRPr lang="es-ES" sz="3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ScaleX="100196" custScaleY="36586" custLinFactNeighborX="-5953" custLinFactNeighborY="-14433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r>
            <a:rPr lang="it-IT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L'ascesa di Internet e dei social network porta alla ribalta la netiquette su scala globale.</a:t>
          </a: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ScaleX="94450" custScaleY="53050" custLinFactNeighborX="254" custLinFactNeighborY="6299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endParaRPr lang="fr-FR" sz="28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algn="just"/>
          <a:r>
            <a:rPr lang="it-IT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Dovete monitorare e controllare la vostra reputazione online.</a:t>
          </a:r>
        </a:p>
        <a:p>
          <a:pPr algn="just"/>
          <a:endParaRPr lang="es-ES" sz="3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ScaleX="100196" custScaleY="26768" custLinFactNeighborX="-1624" custLinFactNeighborY="14347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endParaRPr lang="fr-FR" sz="28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algn="just"/>
          <a:r>
            <a:rPr lang="it-IT" sz="2800" b="0" i="0" dirty="0"/>
            <a:t>Rispettare la privacy, il tempo e la disponibilità degli altri.</a:t>
          </a:r>
        </a:p>
        <a:p>
          <a:pPr algn="just"/>
          <a:endParaRPr lang="es-ES" sz="3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ScaleX="100196" custScaleY="59715" custLinFactNeighborX="-170" custLinFactNeighborY="34024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r>
            <a:rPr lang="it-IT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L'interlocutore deve fare propri i valori e i principi della vostra azienda e impegnarsi in prima persona.</a:t>
          </a:r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ScaleX="94450" custScaleY="53050" custLinFactNeighborX="254" custLinFactNeighborY="6299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r>
            <a:rPr lang="it-IT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Inviare un messaggio non significa essere compresi. È importante assicurarsi che l'interlocutore si trovi allo stesso livello di comprensione.</a:t>
          </a: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ScaleX="100000" custScaleY="76958" custLinFactNeighborX="-2401" custLinFactNeighborY="-14165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r>
            <a:rPr lang="it-IT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La formazione e l'istruzione delle donne migliorano le loro capacità, sono il passaporto per il successo internazionale e aumentano le pari opportunità.</a:t>
          </a: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ScaleX="94450" custScaleY="53050" custLinFactNeighborX="254" custLinFactNeighborY="6299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r>
            <a:rPr lang="it-IT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È necessario comunicare in modo chiaro e preciso.  Gli interlocutori devono sentirsi rispettati e apprezzati. </a:t>
          </a: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LinFactNeighborX="-10897" custLinFactNeighborY="5405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r>
            <a:rPr lang="it-IT" sz="2800" noProof="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È importante comprendere i valori specifici di ciascun Paese.</a:t>
          </a:r>
        </a:p>
        <a:p>
          <a:r>
            <a:rPr lang="it-IT" sz="2800" noProof="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Questo dà una buona immagine dell'azienda e facilita gli affari internazionali.</a:t>
          </a: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4DFE7E00-A47F-49FC-91E1-BB7CB0C16E56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23A3B403-C726-4FE3-A14D-29D9FF92263D}" type="pres">
      <dgm:prSet presAssocID="{09E78CE0-9FD1-41E4-AA18-EB8ACA5E7243}" presName="node" presStyleLbl="node1" presStyleIdx="0" presStyleCnt="1" custLinFactNeighborX="12607" custLinFactNeighborY="12580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C6F6A859-0CFF-4923-95E2-0D34DEAC4343}" type="presOf" srcId="{4CE57F6F-AAED-4B75-B840-D6F328661C27}" destId="{4DFE7E00-A47F-49FC-91E1-BB7CB0C16E56}" srcOrd="0" destOrd="0" presId="urn:microsoft.com/office/officeart/2005/8/layout/process1"/>
    <dgm:cxn modelId="{A66D95B7-5E53-4DF5-B744-159AAF626149}" type="presOf" srcId="{09E78CE0-9FD1-41E4-AA18-EB8ACA5E7243}" destId="{23A3B403-C726-4FE3-A14D-29D9FF92263D}" srcOrd="0" destOrd="0" presId="urn:microsoft.com/office/officeart/2005/8/layout/process1"/>
    <dgm:cxn modelId="{23E7FE0E-C248-4C62-9760-F82B47BF0C55}" type="presParOf" srcId="{4DFE7E00-A47F-49FC-91E1-BB7CB0C16E56}" destId="{23A3B403-C726-4FE3-A14D-29D9FF92263D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r>
            <a:rPr lang="it-IT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Essere informati, comprendere gli usi e i costumi evita offese e incomprensioni, ponendo le basi per una relazione proficua.</a:t>
          </a: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ScaleX="98447" custLinFactNeighborX="14890" custLinFactNeighborY="47955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r>
            <a:rPr lang="en-US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 </a:t>
          </a:r>
          <a:r>
            <a:rPr lang="it-IT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È essenziale avere le informazioni giuste in anticipo per rivolgersi alle persone più indicate con la corretta strategia.</a:t>
          </a: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LinFactNeighborX="30620" custLinFactNeighborY="-29885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r>
            <a:rPr lang="it-IT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Un buon studio di mercato e un viaggio in loco favoriscono una buona percezione dell'azienda e aumentano le sue possibilità di successo.</a:t>
          </a: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LinFactNeighborX="1151" custLinFactNeighborY="15122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endParaRPr lang="fr-FR" sz="28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algn="just"/>
          <a:r>
            <a:rPr lang="it-IT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Per essere accettati e apprezzati, è necessario rispettare il codice di abbigliamento e comportarsi secondo le aspettative.</a:t>
          </a:r>
        </a:p>
        <a:p>
          <a:pPr algn="just"/>
          <a:endParaRPr lang="es-ES" sz="3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LinFactNeighborX="14890" custLinFactNeighborY="47955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r>
            <a:rPr lang="it-IT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Per un ingresso di successo, dovete fare una buona impressione e comportarvi bene in ogni circostanza.</a:t>
          </a: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ScaleX="92897" custScaleY="47477" custLinFactNeighborX="931" custLinFactNeighborY="5180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r>
            <a:rPr lang="it-IT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La prima impressione è spesso quella che rimane nella memoria del vostro interlocutore, da parte vostra fate attenzione a mettere tutte le carte in regola.</a:t>
          </a: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LinFactNeighborX="14890" custLinFactNeighborY="47955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5969" y="0"/>
          <a:ext cx="6106942" cy="2224573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Si tratta di sviluppare un rapporto internazionale di fiducia con l'altro, evitando qualsiasi malinteso.</a:t>
          </a:r>
        </a:p>
      </dsp:txBody>
      <dsp:txXfrm>
        <a:off x="71125" y="65156"/>
        <a:ext cx="5976630" cy="209426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0" y="416460"/>
          <a:ext cx="5773645" cy="1945739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Persone, culture, culture aziendali sono tutte dimensioni della Business </a:t>
          </a:r>
          <a:r>
            <a:rPr lang="it-IT" sz="2800" kern="1200" dirty="0" err="1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Etiquette</a:t>
          </a:r>
          <a:r>
            <a:rPr lang="it-IT" sz="28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.</a:t>
          </a:r>
        </a:p>
      </dsp:txBody>
      <dsp:txXfrm>
        <a:off x="56989" y="473449"/>
        <a:ext cx="5659667" cy="183176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0" y="400370"/>
          <a:ext cx="6100985" cy="1602518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8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Non ci si appropria degli usi dell'altro senza il suo consenso.</a:t>
          </a: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2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46936" y="447306"/>
        <a:ext cx="6007113" cy="150864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0" y="0"/>
          <a:ext cx="6100985" cy="1444437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8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Avere l'intuizione dell'azione giusta al momento giusto per chiudere un affare.</a:t>
          </a: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2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42306" y="42306"/>
        <a:ext cx="6016373" cy="135982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185160" y="187860"/>
          <a:ext cx="5773645" cy="1945739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L'ascesa di Internet e dei social network porta alla ribalta la netiquette su scala globale.</a:t>
          </a:r>
        </a:p>
      </dsp:txBody>
      <dsp:txXfrm>
        <a:off x="242149" y="244849"/>
        <a:ext cx="5659667" cy="183176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0" y="1219119"/>
          <a:ext cx="6100985" cy="1056817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8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Dovete monitorare e controllare la vostra reputazione online.</a:t>
          </a: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2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30953" y="1250072"/>
        <a:ext cx="6039079" cy="99491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0" y="736732"/>
          <a:ext cx="6100985" cy="1092067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8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0" i="0" kern="1200" dirty="0"/>
            <a:t>Rispettare la privacy, il tempo e la disponibilità degli altri.</a:t>
          </a: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2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31986" y="768718"/>
        <a:ext cx="6037013" cy="102809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185160" y="416460"/>
          <a:ext cx="5773645" cy="1945739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L'interlocutore deve fare propri i valori e i principi della vostra azienda e impegnarsi in prima persona.</a:t>
          </a:r>
        </a:p>
      </dsp:txBody>
      <dsp:txXfrm>
        <a:off x="242149" y="473449"/>
        <a:ext cx="5659667" cy="1831761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0" y="0"/>
          <a:ext cx="6616459" cy="2574196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Inviare un messaggio non significa essere compresi. È importante assicurarsi che l'interlocutore si trovi allo stesso livello di comprensione.</a:t>
          </a:r>
        </a:p>
      </dsp:txBody>
      <dsp:txXfrm>
        <a:off x="75396" y="75396"/>
        <a:ext cx="6465667" cy="242340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190765" y="263650"/>
          <a:ext cx="5762374" cy="2098549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La formazione e l'istruzione delle donne migliorano le loro capacità, sono il passaporto per il successo internazionale e aumentano le pari opportunità.</a:t>
          </a:r>
        </a:p>
      </dsp:txBody>
      <dsp:txXfrm>
        <a:off x="252229" y="325114"/>
        <a:ext cx="5639446" cy="19756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0" y="0"/>
          <a:ext cx="8597335" cy="1848423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È necessario comunicare in modo chiaro e preciso.  Gli interlocutori devono sentirsi rispettati e apprezzati. </a:t>
          </a:r>
        </a:p>
      </dsp:txBody>
      <dsp:txXfrm>
        <a:off x="54138" y="54138"/>
        <a:ext cx="8489059" cy="17401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A3B403-C726-4FE3-A14D-29D9FF92263D}">
      <dsp:nvSpPr>
        <dsp:cNvPr id="0" name=""/>
        <dsp:cNvSpPr/>
      </dsp:nvSpPr>
      <dsp:spPr>
        <a:xfrm>
          <a:off x="5182" y="0"/>
          <a:ext cx="5301603" cy="2954544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noProof="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È importante comprendere i valori specifici di ciascun Paese.</a:t>
          </a:r>
        </a:p>
        <a:p>
          <a:pPr marL="0" lvl="0" indent="0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noProof="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Questo dà una buona immagine dell'azienda e facilita gli affari internazionali.</a:t>
          </a:r>
        </a:p>
      </dsp:txBody>
      <dsp:txXfrm>
        <a:off x="91718" y="86536"/>
        <a:ext cx="5128531" cy="27814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122583" y="0"/>
          <a:ext cx="7310606" cy="2330527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Essere informati, comprendere gli usi e i costumi evita offese e incomprensioni, ponendo le basi per una relazione proficua.</a:t>
          </a:r>
        </a:p>
      </dsp:txBody>
      <dsp:txXfrm>
        <a:off x="190842" y="68259"/>
        <a:ext cx="7174088" cy="219400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6105" y="0"/>
          <a:ext cx="6245674" cy="2224573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 </a:t>
          </a:r>
          <a:r>
            <a:rPr lang="it-IT" sz="32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È essenziale avere le informazioni giuste in anticipo per rivolgersi alle persone più indicate con la corretta strategia.</a:t>
          </a:r>
        </a:p>
      </dsp:txBody>
      <dsp:txXfrm>
        <a:off x="71261" y="65156"/>
        <a:ext cx="6115362" cy="209426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11933" y="0"/>
          <a:ext cx="6100978" cy="2100640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Un buon studio di mercato e un viaggio in loco favoriscono una buona percezione dell'azienda e aumentano le sue possibilità di successo.</a:t>
          </a:r>
        </a:p>
      </dsp:txBody>
      <dsp:txXfrm>
        <a:off x="73459" y="61526"/>
        <a:ext cx="5977926" cy="197758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11933" y="0"/>
          <a:ext cx="6100978" cy="1653073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8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Per essere accettati e apprezzati, è necessario rispettare il codice di abbigliamento e comportarsi secondo le aspettative.</a:t>
          </a: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2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60350" y="48417"/>
        <a:ext cx="6004144" cy="155623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274011" y="501019"/>
          <a:ext cx="5678711" cy="1822961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Per un ingresso di successo, dovete fare una buona impressione e comportarvi bene in ogni circostanza.</a:t>
          </a:r>
        </a:p>
      </dsp:txBody>
      <dsp:txXfrm>
        <a:off x="327404" y="554412"/>
        <a:ext cx="5571925" cy="171617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5969" y="0"/>
          <a:ext cx="6106942" cy="2224573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La prima impressione è spesso quella che rimane nella memoria del vostro interlocutore, da parte vostra fate attenzione a mettere tutte le carte in regola.</a:t>
          </a:r>
        </a:p>
      </dsp:txBody>
      <dsp:txXfrm>
        <a:off x="71125" y="65156"/>
        <a:ext cx="5976630" cy="20942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3031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 userDrawn="1"/>
        </p:nvSpPr>
        <p:spPr>
          <a:xfrm>
            <a:off x="635" y="8883435"/>
            <a:ext cx="18287365" cy="1381125"/>
          </a:xfrm>
          <a:custGeom>
            <a:avLst/>
            <a:gdLst/>
            <a:ahLst/>
            <a:cxnLst/>
            <a:rect l="l" t="t" r="r" b="b"/>
            <a:pathLst>
              <a:path w="18287365" h="1381125">
                <a:moveTo>
                  <a:pt x="18287242" y="1381125"/>
                </a:moveTo>
                <a:lnTo>
                  <a:pt x="0" y="1381125"/>
                </a:lnTo>
                <a:lnTo>
                  <a:pt x="0" y="0"/>
                </a:lnTo>
                <a:lnTo>
                  <a:pt x="18287242" y="0"/>
                </a:lnTo>
                <a:lnTo>
                  <a:pt x="18287242" y="1381125"/>
                </a:lnTo>
                <a:close/>
              </a:path>
            </a:pathLst>
          </a:custGeom>
          <a:solidFill>
            <a:srgbClr val="F6E9F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793" y="9240624"/>
            <a:ext cx="3152774" cy="666749"/>
          </a:xfrm>
          <a:prstGeom prst="rect">
            <a:avLst/>
          </a:prstGeom>
        </p:spPr>
      </p:pic>
      <p:sp>
        <p:nvSpPr>
          <p:cNvPr id="18" name="bg object 18"/>
          <p:cNvSpPr/>
          <p:nvPr userDrawn="1"/>
        </p:nvSpPr>
        <p:spPr>
          <a:xfrm>
            <a:off x="42862" y="8856529"/>
            <a:ext cx="18202275" cy="0"/>
          </a:xfrm>
          <a:custGeom>
            <a:avLst/>
            <a:gdLst/>
            <a:ahLst/>
            <a:cxnLst/>
            <a:rect l="l" t="t" r="r" b="b"/>
            <a:pathLst>
              <a:path w="18202275">
                <a:moveTo>
                  <a:pt x="0" y="0"/>
                </a:moveTo>
                <a:lnTo>
                  <a:pt x="18202273" y="0"/>
                </a:lnTo>
              </a:path>
            </a:pathLst>
          </a:custGeom>
          <a:ln w="85724">
            <a:solidFill>
              <a:srgbClr val="B058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">
            <a:extLst>
              <a:ext uri="{FF2B5EF4-FFF2-40B4-BE49-F238E27FC236}">
                <a16:creationId xmlns:a16="http://schemas.microsoft.com/office/drawing/2014/main" id="{3B8A40FF-BCCA-4458-BE33-0DE6267D64E8}"/>
              </a:ext>
            </a:extLst>
          </p:cNvPr>
          <p:cNvGrpSpPr/>
          <p:nvPr userDrawn="1"/>
        </p:nvGrpSpPr>
        <p:grpSpPr>
          <a:xfrm>
            <a:off x="379" y="8813666"/>
            <a:ext cx="18287365" cy="1474470"/>
            <a:chOff x="379" y="8813666"/>
            <a:chExt cx="18287365" cy="1474470"/>
          </a:xfrm>
        </p:grpSpPr>
        <p:sp>
          <p:nvSpPr>
            <p:cNvPr id="26" name="object 3">
              <a:extLst>
                <a:ext uri="{FF2B5EF4-FFF2-40B4-BE49-F238E27FC236}">
                  <a16:creationId xmlns:a16="http://schemas.microsoft.com/office/drawing/2014/main" id="{0E4C1E87-1514-4CA3-BDDE-558D9D270F89}"/>
                </a:ext>
              </a:extLst>
            </p:cNvPr>
            <p:cNvSpPr/>
            <p:nvPr/>
          </p:nvSpPr>
          <p:spPr>
            <a:xfrm>
              <a:off x="597090" y="9475139"/>
              <a:ext cx="434975" cy="532130"/>
            </a:xfrm>
            <a:custGeom>
              <a:avLst/>
              <a:gdLst/>
              <a:ahLst/>
              <a:cxnLst/>
              <a:rect l="l" t="t" r="r" b="b"/>
              <a:pathLst>
                <a:path w="434975" h="532129">
                  <a:moveTo>
                    <a:pt x="434467" y="158457"/>
                  </a:moveTo>
                  <a:lnTo>
                    <a:pt x="434454" y="156476"/>
                  </a:lnTo>
                  <a:lnTo>
                    <a:pt x="431546" y="151726"/>
                  </a:lnTo>
                  <a:lnTo>
                    <a:pt x="422567" y="147167"/>
                  </a:lnTo>
                  <a:lnTo>
                    <a:pt x="406869" y="135699"/>
                  </a:lnTo>
                  <a:lnTo>
                    <a:pt x="406869" y="189826"/>
                  </a:lnTo>
                  <a:lnTo>
                    <a:pt x="406869" y="362940"/>
                  </a:lnTo>
                  <a:lnTo>
                    <a:pt x="231838" y="490931"/>
                  </a:lnTo>
                  <a:lnTo>
                    <a:pt x="231838" y="316026"/>
                  </a:lnTo>
                  <a:lnTo>
                    <a:pt x="265214" y="291947"/>
                  </a:lnTo>
                  <a:lnTo>
                    <a:pt x="406869" y="189826"/>
                  </a:lnTo>
                  <a:lnTo>
                    <a:pt x="406869" y="135699"/>
                  </a:lnTo>
                  <a:lnTo>
                    <a:pt x="396405" y="128041"/>
                  </a:lnTo>
                  <a:lnTo>
                    <a:pt x="396405" y="162229"/>
                  </a:lnTo>
                  <a:lnTo>
                    <a:pt x="217982" y="291934"/>
                  </a:lnTo>
                  <a:lnTo>
                    <a:pt x="204254" y="282117"/>
                  </a:lnTo>
                  <a:lnTo>
                    <a:pt x="204254" y="316052"/>
                  </a:lnTo>
                  <a:lnTo>
                    <a:pt x="204254" y="490842"/>
                  </a:lnTo>
                  <a:lnTo>
                    <a:pt x="27597" y="360870"/>
                  </a:lnTo>
                  <a:lnTo>
                    <a:pt x="27597" y="189699"/>
                  </a:lnTo>
                  <a:lnTo>
                    <a:pt x="204254" y="316052"/>
                  </a:lnTo>
                  <a:lnTo>
                    <a:pt x="204254" y="282117"/>
                  </a:lnTo>
                  <a:lnTo>
                    <a:pt x="77419" y="191389"/>
                  </a:lnTo>
                  <a:lnTo>
                    <a:pt x="75069" y="189699"/>
                  </a:lnTo>
                  <a:lnTo>
                    <a:pt x="60350" y="179184"/>
                  </a:lnTo>
                  <a:lnTo>
                    <a:pt x="37426" y="162775"/>
                  </a:lnTo>
                  <a:lnTo>
                    <a:pt x="218008" y="31775"/>
                  </a:lnTo>
                  <a:lnTo>
                    <a:pt x="396405" y="162229"/>
                  </a:lnTo>
                  <a:lnTo>
                    <a:pt x="396405" y="128041"/>
                  </a:lnTo>
                  <a:lnTo>
                    <a:pt x="264782" y="31775"/>
                  </a:lnTo>
                  <a:lnTo>
                    <a:pt x="221348" y="25"/>
                  </a:lnTo>
                  <a:lnTo>
                    <a:pt x="214795" y="0"/>
                  </a:lnTo>
                  <a:lnTo>
                    <a:pt x="6540" y="151079"/>
                  </a:lnTo>
                  <a:lnTo>
                    <a:pt x="2908" y="152946"/>
                  </a:lnTo>
                  <a:lnTo>
                    <a:pt x="12" y="157683"/>
                  </a:lnTo>
                  <a:lnTo>
                    <a:pt x="12" y="158445"/>
                  </a:lnTo>
                  <a:lnTo>
                    <a:pt x="12" y="162902"/>
                  </a:lnTo>
                  <a:lnTo>
                    <a:pt x="12" y="372249"/>
                  </a:lnTo>
                  <a:lnTo>
                    <a:pt x="2108" y="376377"/>
                  </a:lnTo>
                  <a:lnTo>
                    <a:pt x="206235" y="526580"/>
                  </a:lnTo>
                  <a:lnTo>
                    <a:pt x="207162" y="528078"/>
                  </a:lnTo>
                  <a:lnTo>
                    <a:pt x="210769" y="529920"/>
                  </a:lnTo>
                  <a:lnTo>
                    <a:pt x="212293" y="531025"/>
                  </a:lnTo>
                  <a:lnTo>
                    <a:pt x="215163" y="531939"/>
                  </a:lnTo>
                  <a:lnTo>
                    <a:pt x="215912" y="531939"/>
                  </a:lnTo>
                  <a:lnTo>
                    <a:pt x="220167" y="531939"/>
                  </a:lnTo>
                  <a:lnTo>
                    <a:pt x="220916" y="531939"/>
                  </a:lnTo>
                  <a:lnTo>
                    <a:pt x="223774" y="531037"/>
                  </a:lnTo>
                  <a:lnTo>
                    <a:pt x="225259" y="529945"/>
                  </a:lnTo>
                  <a:lnTo>
                    <a:pt x="228917" y="528091"/>
                  </a:lnTo>
                  <a:lnTo>
                    <a:pt x="229819" y="526618"/>
                  </a:lnTo>
                  <a:lnTo>
                    <a:pt x="278612" y="490931"/>
                  </a:lnTo>
                  <a:lnTo>
                    <a:pt x="432346" y="378510"/>
                  </a:lnTo>
                  <a:lnTo>
                    <a:pt x="434454" y="374370"/>
                  </a:lnTo>
                  <a:lnTo>
                    <a:pt x="434454" y="188760"/>
                  </a:lnTo>
                  <a:lnTo>
                    <a:pt x="434454" y="161429"/>
                  </a:lnTo>
                  <a:lnTo>
                    <a:pt x="434467" y="158457"/>
                  </a:lnTo>
                  <a:close/>
                </a:path>
              </a:pathLst>
            </a:custGeom>
            <a:solidFill>
              <a:srgbClr val="AB4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4">
              <a:extLst>
                <a:ext uri="{FF2B5EF4-FFF2-40B4-BE49-F238E27FC236}">
                  <a16:creationId xmlns:a16="http://schemas.microsoft.com/office/drawing/2014/main" id="{94FA3A65-A307-4ADB-BA2E-7FD2EACD1261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934" y="9689613"/>
              <a:ext cx="435459" cy="254960"/>
            </a:xfrm>
            <a:prstGeom prst="rect">
              <a:avLst/>
            </a:prstGeom>
          </p:spPr>
        </p:pic>
        <p:sp>
          <p:nvSpPr>
            <p:cNvPr id="28" name="object 5">
              <a:extLst>
                <a:ext uri="{FF2B5EF4-FFF2-40B4-BE49-F238E27FC236}">
                  <a16:creationId xmlns:a16="http://schemas.microsoft.com/office/drawing/2014/main" id="{326D29DB-FC6D-447F-BCA1-BAEB3C10C957}"/>
                </a:ext>
              </a:extLst>
            </p:cNvPr>
            <p:cNvSpPr/>
            <p:nvPr/>
          </p:nvSpPr>
          <p:spPr>
            <a:xfrm>
              <a:off x="810056" y="9125191"/>
              <a:ext cx="434975" cy="532130"/>
            </a:xfrm>
            <a:custGeom>
              <a:avLst/>
              <a:gdLst/>
              <a:ahLst/>
              <a:cxnLst/>
              <a:rect l="l" t="t" r="r" b="b"/>
              <a:pathLst>
                <a:path w="434975" h="532129">
                  <a:moveTo>
                    <a:pt x="434454" y="156476"/>
                  </a:moveTo>
                  <a:lnTo>
                    <a:pt x="431533" y="151726"/>
                  </a:lnTo>
                  <a:lnTo>
                    <a:pt x="422579" y="147167"/>
                  </a:lnTo>
                  <a:lnTo>
                    <a:pt x="406869" y="135686"/>
                  </a:lnTo>
                  <a:lnTo>
                    <a:pt x="406869" y="189826"/>
                  </a:lnTo>
                  <a:lnTo>
                    <a:pt x="406869" y="362940"/>
                  </a:lnTo>
                  <a:lnTo>
                    <a:pt x="231838" y="490931"/>
                  </a:lnTo>
                  <a:lnTo>
                    <a:pt x="231838" y="316014"/>
                  </a:lnTo>
                  <a:lnTo>
                    <a:pt x="265214" y="291947"/>
                  </a:lnTo>
                  <a:lnTo>
                    <a:pt x="406869" y="189826"/>
                  </a:lnTo>
                  <a:lnTo>
                    <a:pt x="406869" y="135686"/>
                  </a:lnTo>
                  <a:lnTo>
                    <a:pt x="396405" y="128028"/>
                  </a:lnTo>
                  <a:lnTo>
                    <a:pt x="396405" y="162229"/>
                  </a:lnTo>
                  <a:lnTo>
                    <a:pt x="217982" y="291934"/>
                  </a:lnTo>
                  <a:lnTo>
                    <a:pt x="204241" y="282117"/>
                  </a:lnTo>
                  <a:lnTo>
                    <a:pt x="204241" y="316052"/>
                  </a:lnTo>
                  <a:lnTo>
                    <a:pt x="204241" y="490829"/>
                  </a:lnTo>
                  <a:lnTo>
                    <a:pt x="27597" y="360857"/>
                  </a:lnTo>
                  <a:lnTo>
                    <a:pt x="27597" y="189699"/>
                  </a:lnTo>
                  <a:lnTo>
                    <a:pt x="204241" y="316052"/>
                  </a:lnTo>
                  <a:lnTo>
                    <a:pt x="204241" y="282117"/>
                  </a:lnTo>
                  <a:lnTo>
                    <a:pt x="75057" y="189699"/>
                  </a:lnTo>
                  <a:lnTo>
                    <a:pt x="50393" y="172059"/>
                  </a:lnTo>
                  <a:lnTo>
                    <a:pt x="37426" y="162775"/>
                  </a:lnTo>
                  <a:lnTo>
                    <a:pt x="218008" y="31775"/>
                  </a:lnTo>
                  <a:lnTo>
                    <a:pt x="396405" y="162229"/>
                  </a:lnTo>
                  <a:lnTo>
                    <a:pt x="396405" y="128028"/>
                  </a:lnTo>
                  <a:lnTo>
                    <a:pt x="264769" y="31775"/>
                  </a:lnTo>
                  <a:lnTo>
                    <a:pt x="221335" y="12"/>
                  </a:lnTo>
                  <a:lnTo>
                    <a:pt x="214795" y="0"/>
                  </a:lnTo>
                  <a:lnTo>
                    <a:pt x="6540" y="151079"/>
                  </a:lnTo>
                  <a:lnTo>
                    <a:pt x="2908" y="152946"/>
                  </a:lnTo>
                  <a:lnTo>
                    <a:pt x="12" y="157683"/>
                  </a:lnTo>
                  <a:lnTo>
                    <a:pt x="12" y="158445"/>
                  </a:lnTo>
                  <a:lnTo>
                    <a:pt x="12" y="162902"/>
                  </a:lnTo>
                  <a:lnTo>
                    <a:pt x="12" y="372249"/>
                  </a:lnTo>
                  <a:lnTo>
                    <a:pt x="2108" y="376377"/>
                  </a:lnTo>
                  <a:lnTo>
                    <a:pt x="206235" y="526580"/>
                  </a:lnTo>
                  <a:lnTo>
                    <a:pt x="207162" y="528078"/>
                  </a:lnTo>
                  <a:lnTo>
                    <a:pt x="210794" y="529932"/>
                  </a:lnTo>
                  <a:lnTo>
                    <a:pt x="212293" y="531025"/>
                  </a:lnTo>
                  <a:lnTo>
                    <a:pt x="215163" y="531926"/>
                  </a:lnTo>
                  <a:lnTo>
                    <a:pt x="215912" y="531926"/>
                  </a:lnTo>
                  <a:lnTo>
                    <a:pt x="220167" y="531926"/>
                  </a:lnTo>
                  <a:lnTo>
                    <a:pt x="220916" y="531926"/>
                  </a:lnTo>
                  <a:lnTo>
                    <a:pt x="223774" y="531037"/>
                  </a:lnTo>
                  <a:lnTo>
                    <a:pt x="225285" y="529932"/>
                  </a:lnTo>
                  <a:lnTo>
                    <a:pt x="228917" y="528091"/>
                  </a:lnTo>
                  <a:lnTo>
                    <a:pt x="229819" y="526618"/>
                  </a:lnTo>
                  <a:lnTo>
                    <a:pt x="278612" y="490931"/>
                  </a:lnTo>
                  <a:lnTo>
                    <a:pt x="432346" y="378510"/>
                  </a:lnTo>
                  <a:lnTo>
                    <a:pt x="434454" y="374370"/>
                  </a:lnTo>
                  <a:lnTo>
                    <a:pt x="434454" y="188760"/>
                  </a:lnTo>
                  <a:lnTo>
                    <a:pt x="434454" y="158457"/>
                  </a:lnTo>
                  <a:lnTo>
                    <a:pt x="434454" y="156476"/>
                  </a:lnTo>
                  <a:close/>
                </a:path>
              </a:pathLst>
            </a:custGeom>
            <a:solidFill>
              <a:srgbClr val="AB4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6">
              <a:extLst>
                <a:ext uri="{FF2B5EF4-FFF2-40B4-BE49-F238E27FC236}">
                  <a16:creationId xmlns:a16="http://schemas.microsoft.com/office/drawing/2014/main" id="{432897F3-8DC0-4BA4-896A-9DD05ACCAE7C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9897" y="9339661"/>
              <a:ext cx="435459" cy="254959"/>
            </a:xfrm>
            <a:prstGeom prst="rect">
              <a:avLst/>
            </a:prstGeom>
          </p:spPr>
        </p:pic>
        <p:sp>
          <p:nvSpPr>
            <p:cNvPr id="30" name="object 7">
              <a:extLst>
                <a:ext uri="{FF2B5EF4-FFF2-40B4-BE49-F238E27FC236}">
                  <a16:creationId xmlns:a16="http://schemas.microsoft.com/office/drawing/2014/main" id="{9BAFE55B-7408-4744-9BC5-461DF6568996}"/>
                </a:ext>
              </a:extLst>
            </p:cNvPr>
            <p:cNvSpPr/>
            <p:nvPr/>
          </p:nvSpPr>
          <p:spPr>
            <a:xfrm>
              <a:off x="1023010" y="9486582"/>
              <a:ext cx="434975" cy="532130"/>
            </a:xfrm>
            <a:custGeom>
              <a:avLst/>
              <a:gdLst/>
              <a:ahLst/>
              <a:cxnLst/>
              <a:rect l="l" t="t" r="r" b="b"/>
              <a:pathLst>
                <a:path w="434975" h="532129">
                  <a:moveTo>
                    <a:pt x="434467" y="158457"/>
                  </a:moveTo>
                  <a:lnTo>
                    <a:pt x="434454" y="156476"/>
                  </a:lnTo>
                  <a:lnTo>
                    <a:pt x="431546" y="151714"/>
                  </a:lnTo>
                  <a:lnTo>
                    <a:pt x="422567" y="147154"/>
                  </a:lnTo>
                  <a:lnTo>
                    <a:pt x="406869" y="135686"/>
                  </a:lnTo>
                  <a:lnTo>
                    <a:pt x="406869" y="189826"/>
                  </a:lnTo>
                  <a:lnTo>
                    <a:pt x="406869" y="362940"/>
                  </a:lnTo>
                  <a:lnTo>
                    <a:pt x="231838" y="490931"/>
                  </a:lnTo>
                  <a:lnTo>
                    <a:pt x="231838" y="316014"/>
                  </a:lnTo>
                  <a:lnTo>
                    <a:pt x="265214" y="291947"/>
                  </a:lnTo>
                  <a:lnTo>
                    <a:pt x="406869" y="189826"/>
                  </a:lnTo>
                  <a:lnTo>
                    <a:pt x="406869" y="135686"/>
                  </a:lnTo>
                  <a:lnTo>
                    <a:pt x="396405" y="128028"/>
                  </a:lnTo>
                  <a:lnTo>
                    <a:pt x="396405" y="162229"/>
                  </a:lnTo>
                  <a:lnTo>
                    <a:pt x="217970" y="291922"/>
                  </a:lnTo>
                  <a:lnTo>
                    <a:pt x="204254" y="282117"/>
                  </a:lnTo>
                  <a:lnTo>
                    <a:pt x="204254" y="316052"/>
                  </a:lnTo>
                  <a:lnTo>
                    <a:pt x="204254" y="490829"/>
                  </a:lnTo>
                  <a:lnTo>
                    <a:pt x="27597" y="360857"/>
                  </a:lnTo>
                  <a:lnTo>
                    <a:pt x="27597" y="189687"/>
                  </a:lnTo>
                  <a:lnTo>
                    <a:pt x="204254" y="316052"/>
                  </a:lnTo>
                  <a:lnTo>
                    <a:pt x="204254" y="282117"/>
                  </a:lnTo>
                  <a:lnTo>
                    <a:pt x="152933" y="245402"/>
                  </a:lnTo>
                  <a:lnTo>
                    <a:pt x="75069" y="189687"/>
                  </a:lnTo>
                  <a:lnTo>
                    <a:pt x="37426" y="162775"/>
                  </a:lnTo>
                  <a:lnTo>
                    <a:pt x="218008" y="31775"/>
                  </a:lnTo>
                  <a:lnTo>
                    <a:pt x="396405" y="162229"/>
                  </a:lnTo>
                  <a:lnTo>
                    <a:pt x="396405" y="128028"/>
                  </a:lnTo>
                  <a:lnTo>
                    <a:pt x="264782" y="31775"/>
                  </a:lnTo>
                  <a:lnTo>
                    <a:pt x="221348" y="12"/>
                  </a:lnTo>
                  <a:lnTo>
                    <a:pt x="214795" y="0"/>
                  </a:lnTo>
                  <a:lnTo>
                    <a:pt x="6565" y="151053"/>
                  </a:lnTo>
                  <a:lnTo>
                    <a:pt x="2908" y="152946"/>
                  </a:lnTo>
                  <a:lnTo>
                    <a:pt x="12" y="157683"/>
                  </a:lnTo>
                  <a:lnTo>
                    <a:pt x="12" y="158445"/>
                  </a:lnTo>
                  <a:lnTo>
                    <a:pt x="12" y="162902"/>
                  </a:lnTo>
                  <a:lnTo>
                    <a:pt x="12" y="372249"/>
                  </a:lnTo>
                  <a:lnTo>
                    <a:pt x="2108" y="376377"/>
                  </a:lnTo>
                  <a:lnTo>
                    <a:pt x="206235" y="526567"/>
                  </a:lnTo>
                  <a:lnTo>
                    <a:pt x="207162" y="528066"/>
                  </a:lnTo>
                  <a:lnTo>
                    <a:pt x="210820" y="529945"/>
                  </a:lnTo>
                  <a:lnTo>
                    <a:pt x="212293" y="531012"/>
                  </a:lnTo>
                  <a:lnTo>
                    <a:pt x="215163" y="531926"/>
                  </a:lnTo>
                  <a:lnTo>
                    <a:pt x="215912" y="531926"/>
                  </a:lnTo>
                  <a:lnTo>
                    <a:pt x="220167" y="531926"/>
                  </a:lnTo>
                  <a:lnTo>
                    <a:pt x="220916" y="531926"/>
                  </a:lnTo>
                  <a:lnTo>
                    <a:pt x="223774" y="531025"/>
                  </a:lnTo>
                  <a:lnTo>
                    <a:pt x="225247" y="529958"/>
                  </a:lnTo>
                  <a:lnTo>
                    <a:pt x="228917" y="528091"/>
                  </a:lnTo>
                  <a:lnTo>
                    <a:pt x="229831" y="526592"/>
                  </a:lnTo>
                  <a:lnTo>
                    <a:pt x="278612" y="490931"/>
                  </a:lnTo>
                  <a:lnTo>
                    <a:pt x="432346" y="378510"/>
                  </a:lnTo>
                  <a:lnTo>
                    <a:pt x="434454" y="374357"/>
                  </a:lnTo>
                  <a:lnTo>
                    <a:pt x="434454" y="188760"/>
                  </a:lnTo>
                  <a:lnTo>
                    <a:pt x="434454" y="161429"/>
                  </a:lnTo>
                  <a:lnTo>
                    <a:pt x="434467" y="158457"/>
                  </a:lnTo>
                  <a:close/>
                </a:path>
              </a:pathLst>
            </a:custGeom>
            <a:solidFill>
              <a:srgbClr val="AB4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8">
              <a:extLst>
                <a:ext uri="{FF2B5EF4-FFF2-40B4-BE49-F238E27FC236}">
                  <a16:creationId xmlns:a16="http://schemas.microsoft.com/office/drawing/2014/main" id="{0DF0045C-60C2-4FAF-B4AC-8012DA50A29C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2853" y="9701048"/>
              <a:ext cx="435459" cy="254959"/>
            </a:xfrm>
            <a:prstGeom prst="rect">
              <a:avLst/>
            </a:prstGeom>
          </p:spPr>
        </p:pic>
      </p:grpSp>
      <p:sp>
        <p:nvSpPr>
          <p:cNvPr id="37" name="CuadroTexto 36">
            <a:extLst>
              <a:ext uri="{FF2B5EF4-FFF2-40B4-BE49-F238E27FC236}">
                <a16:creationId xmlns:a16="http://schemas.microsoft.com/office/drawing/2014/main" id="{521C10D7-2AAC-4F4D-A7C0-605FC39B7E80}"/>
              </a:ext>
            </a:extLst>
          </p:cNvPr>
          <p:cNvSpPr txBox="1"/>
          <p:nvPr userDrawn="1"/>
        </p:nvSpPr>
        <p:spPr>
          <a:xfrm>
            <a:off x="5105400" y="9283125"/>
            <a:ext cx="12344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"/>
              </a:spcBef>
            </a:pPr>
            <a:r>
              <a:rPr lang="en-US" sz="1600" dirty="0"/>
              <a:t> "The</a:t>
            </a:r>
            <a:r>
              <a:rPr lang="en-US" sz="1600" spc="-15" dirty="0"/>
              <a:t> </a:t>
            </a:r>
            <a:r>
              <a:rPr lang="en-US" sz="1600" dirty="0"/>
              <a:t>European</a:t>
            </a:r>
            <a:r>
              <a:rPr lang="en-US" sz="1600" spc="-15" dirty="0"/>
              <a:t> </a:t>
            </a:r>
            <a:r>
              <a:rPr lang="en-US" sz="1600" dirty="0"/>
              <a:t>Commission</a:t>
            </a:r>
            <a:r>
              <a:rPr lang="en-US" sz="1600" spc="-10" dirty="0"/>
              <a:t> </a:t>
            </a:r>
            <a:r>
              <a:rPr lang="en-US" sz="1600" dirty="0"/>
              <a:t>support</a:t>
            </a:r>
            <a:r>
              <a:rPr lang="en-US" sz="1600" spc="-15" dirty="0"/>
              <a:t> </a:t>
            </a:r>
            <a:r>
              <a:rPr lang="en-US" sz="1600" dirty="0"/>
              <a:t>for</a:t>
            </a:r>
            <a:r>
              <a:rPr lang="en-US" sz="1600" spc="-10" dirty="0"/>
              <a:t> </a:t>
            </a:r>
            <a:r>
              <a:rPr lang="en-US" sz="1600" dirty="0"/>
              <a:t>the</a:t>
            </a:r>
            <a:r>
              <a:rPr lang="en-US" sz="1600" spc="-15" dirty="0"/>
              <a:t> </a:t>
            </a:r>
            <a:r>
              <a:rPr lang="en-US" sz="1600" dirty="0"/>
              <a:t>production</a:t>
            </a:r>
            <a:r>
              <a:rPr lang="en-US" sz="1600" spc="-10" dirty="0"/>
              <a:t> </a:t>
            </a:r>
            <a:r>
              <a:rPr lang="en-US" sz="1600" dirty="0"/>
              <a:t>of</a:t>
            </a:r>
            <a:r>
              <a:rPr lang="en-US" sz="1600" spc="-15" dirty="0"/>
              <a:t> </a:t>
            </a:r>
            <a:r>
              <a:rPr lang="en-US" sz="1600" dirty="0"/>
              <a:t>this</a:t>
            </a:r>
            <a:r>
              <a:rPr lang="en-US" sz="1600" spc="-15" dirty="0"/>
              <a:t> </a:t>
            </a:r>
            <a:r>
              <a:rPr lang="en-US" sz="1600" dirty="0"/>
              <a:t>publication</a:t>
            </a:r>
            <a:r>
              <a:rPr lang="en-US" sz="1600" spc="-10" dirty="0"/>
              <a:t> </a:t>
            </a:r>
            <a:r>
              <a:rPr lang="en-US" sz="1600" dirty="0"/>
              <a:t>does</a:t>
            </a:r>
            <a:r>
              <a:rPr lang="en-US" sz="1600" spc="-15" dirty="0"/>
              <a:t> </a:t>
            </a:r>
            <a:r>
              <a:rPr lang="en-US" sz="1600" dirty="0"/>
              <a:t>not</a:t>
            </a:r>
            <a:r>
              <a:rPr lang="en-US" sz="1600" spc="-10" dirty="0"/>
              <a:t> </a:t>
            </a:r>
            <a:r>
              <a:rPr lang="en-US" sz="1600" dirty="0"/>
              <a:t>constitute</a:t>
            </a:r>
            <a:r>
              <a:rPr lang="en-US" sz="1600" spc="-15" dirty="0"/>
              <a:t> </a:t>
            </a:r>
            <a:r>
              <a:rPr lang="en-US" sz="1600" dirty="0"/>
              <a:t>endorsement</a:t>
            </a:r>
            <a:r>
              <a:rPr lang="en-US" sz="1600" spc="-10" dirty="0"/>
              <a:t> </a:t>
            </a:r>
            <a:r>
              <a:rPr lang="en-US" sz="1600" dirty="0"/>
              <a:t>of</a:t>
            </a:r>
            <a:r>
              <a:rPr lang="en-US" sz="1600" spc="-15" dirty="0"/>
              <a:t> </a:t>
            </a:r>
            <a:r>
              <a:rPr lang="en-US" sz="1600" dirty="0"/>
              <a:t>the</a:t>
            </a:r>
            <a:r>
              <a:rPr lang="en-US" sz="1600" spc="-15" dirty="0"/>
              <a:t> </a:t>
            </a:r>
            <a:r>
              <a:rPr lang="en-US" sz="1600" dirty="0"/>
              <a:t>contents</a:t>
            </a:r>
            <a:r>
              <a:rPr lang="en-US" sz="1600" spc="-10" dirty="0"/>
              <a:t> </a:t>
            </a:r>
            <a:r>
              <a:rPr lang="en-US" sz="1600" dirty="0"/>
              <a:t>which</a:t>
            </a:r>
            <a:r>
              <a:rPr lang="en-US" sz="1600" spc="-155" dirty="0"/>
              <a:t> </a:t>
            </a:r>
            <a:r>
              <a:rPr lang="en-US" sz="1600" dirty="0"/>
              <a:t>reflects the views only of the authors, and the Commission cannot be held responsible for any use which may be made of the</a:t>
            </a:r>
            <a:r>
              <a:rPr lang="en-US" sz="1600" spc="5" dirty="0"/>
              <a:t> </a:t>
            </a:r>
            <a:r>
              <a:rPr lang="en-US" sz="1600" dirty="0"/>
              <a:t>information contained therein."</a:t>
            </a:r>
            <a:endParaRPr lang="es-ES" sz="1600" dirty="0"/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262FFA7B-73B6-441C-A2CC-6EA9F6EE7337}"/>
              </a:ext>
            </a:extLst>
          </p:cNvPr>
          <p:cNvGrpSpPr/>
          <p:nvPr userDrawn="1"/>
        </p:nvGrpSpPr>
        <p:grpSpPr>
          <a:xfrm>
            <a:off x="0" y="1775463"/>
            <a:ext cx="18288000" cy="3595707"/>
            <a:chOff x="-24581" y="1790700"/>
            <a:chExt cx="18288000" cy="3595707"/>
          </a:xfrm>
        </p:grpSpPr>
        <p:sp>
          <p:nvSpPr>
            <p:cNvPr id="20" name="object 10">
              <a:extLst>
                <a:ext uri="{FF2B5EF4-FFF2-40B4-BE49-F238E27FC236}">
                  <a16:creationId xmlns:a16="http://schemas.microsoft.com/office/drawing/2014/main" id="{11F37E96-FE8D-476B-BFB0-28ED7F39709E}"/>
                </a:ext>
              </a:extLst>
            </p:cNvPr>
            <p:cNvSpPr/>
            <p:nvPr/>
          </p:nvSpPr>
          <p:spPr>
            <a:xfrm>
              <a:off x="-24581" y="3473853"/>
              <a:ext cx="18288000" cy="514350"/>
            </a:xfrm>
            <a:custGeom>
              <a:avLst/>
              <a:gdLst/>
              <a:ahLst/>
              <a:cxnLst/>
              <a:rect l="l" t="t" r="r" b="b"/>
              <a:pathLst>
                <a:path w="18288000" h="514350">
                  <a:moveTo>
                    <a:pt x="0" y="514349"/>
                  </a:moveTo>
                  <a:lnTo>
                    <a:pt x="0" y="0"/>
                  </a:lnTo>
                  <a:lnTo>
                    <a:pt x="18288000" y="0"/>
                  </a:lnTo>
                  <a:lnTo>
                    <a:pt x="18288000" y="514349"/>
                  </a:lnTo>
                  <a:lnTo>
                    <a:pt x="0" y="514349"/>
                  </a:lnTo>
                  <a:close/>
                </a:path>
              </a:pathLst>
            </a:custGeom>
            <a:solidFill>
              <a:srgbClr val="B058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EB0E2C8F-4A84-4AD4-8BC1-F61351B59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1800" y="1790700"/>
              <a:ext cx="3876674" cy="3595707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g object 16">
            <a:extLst>
              <a:ext uri="{FF2B5EF4-FFF2-40B4-BE49-F238E27FC236}">
                <a16:creationId xmlns:a16="http://schemas.microsoft.com/office/drawing/2014/main" id="{E95E46FD-F467-4ADE-ABD0-E6A4A9FE2A87}"/>
              </a:ext>
            </a:extLst>
          </p:cNvPr>
          <p:cNvSpPr/>
          <p:nvPr userDrawn="1"/>
        </p:nvSpPr>
        <p:spPr>
          <a:xfrm>
            <a:off x="635" y="8883435"/>
            <a:ext cx="18287365" cy="1381125"/>
          </a:xfrm>
          <a:custGeom>
            <a:avLst/>
            <a:gdLst/>
            <a:ahLst/>
            <a:cxnLst/>
            <a:rect l="l" t="t" r="r" b="b"/>
            <a:pathLst>
              <a:path w="18287365" h="1381125">
                <a:moveTo>
                  <a:pt x="18287242" y="1381125"/>
                </a:moveTo>
                <a:lnTo>
                  <a:pt x="0" y="1381125"/>
                </a:lnTo>
                <a:lnTo>
                  <a:pt x="0" y="0"/>
                </a:lnTo>
                <a:lnTo>
                  <a:pt x="18287242" y="0"/>
                </a:lnTo>
                <a:lnTo>
                  <a:pt x="18287242" y="1381125"/>
                </a:lnTo>
                <a:close/>
              </a:path>
            </a:pathLst>
          </a:custGeom>
          <a:solidFill>
            <a:srgbClr val="F6E9F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bg object 17">
            <a:extLst>
              <a:ext uri="{FF2B5EF4-FFF2-40B4-BE49-F238E27FC236}">
                <a16:creationId xmlns:a16="http://schemas.microsoft.com/office/drawing/2014/main" id="{D778CF7E-9520-4B30-8263-3DF7E2FD8C1A}"/>
              </a:ext>
            </a:extLst>
          </p:cNvPr>
          <p:cNvPicPr/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793" y="9240624"/>
            <a:ext cx="3152774" cy="666749"/>
          </a:xfrm>
          <a:prstGeom prst="rect">
            <a:avLst/>
          </a:prstGeom>
        </p:spPr>
      </p:pic>
      <p:sp>
        <p:nvSpPr>
          <p:cNvPr id="9" name="bg object 18">
            <a:extLst>
              <a:ext uri="{FF2B5EF4-FFF2-40B4-BE49-F238E27FC236}">
                <a16:creationId xmlns:a16="http://schemas.microsoft.com/office/drawing/2014/main" id="{596AACBD-3C44-44F7-A794-D07294759216}"/>
              </a:ext>
            </a:extLst>
          </p:cNvPr>
          <p:cNvSpPr/>
          <p:nvPr userDrawn="1"/>
        </p:nvSpPr>
        <p:spPr>
          <a:xfrm>
            <a:off x="42862" y="8856529"/>
            <a:ext cx="18202275" cy="0"/>
          </a:xfrm>
          <a:custGeom>
            <a:avLst/>
            <a:gdLst/>
            <a:ahLst/>
            <a:cxnLst/>
            <a:rect l="l" t="t" r="r" b="b"/>
            <a:pathLst>
              <a:path w="18202275">
                <a:moveTo>
                  <a:pt x="0" y="0"/>
                </a:moveTo>
                <a:lnTo>
                  <a:pt x="18202273" y="0"/>
                </a:lnTo>
              </a:path>
            </a:pathLst>
          </a:custGeom>
          <a:ln w="85724">
            <a:solidFill>
              <a:srgbClr val="B058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2">
            <a:extLst>
              <a:ext uri="{FF2B5EF4-FFF2-40B4-BE49-F238E27FC236}">
                <a16:creationId xmlns:a16="http://schemas.microsoft.com/office/drawing/2014/main" id="{DC67AE64-9ED4-47FE-8345-37E800B47F7D}"/>
              </a:ext>
            </a:extLst>
          </p:cNvPr>
          <p:cNvGrpSpPr/>
          <p:nvPr userDrawn="1"/>
        </p:nvGrpSpPr>
        <p:grpSpPr>
          <a:xfrm>
            <a:off x="379" y="8813666"/>
            <a:ext cx="18287365" cy="1474470"/>
            <a:chOff x="379" y="8813666"/>
            <a:chExt cx="18287365" cy="1474470"/>
          </a:xfrm>
        </p:grpSpPr>
        <p:sp>
          <p:nvSpPr>
            <p:cNvPr id="11" name="object 3">
              <a:extLst>
                <a:ext uri="{FF2B5EF4-FFF2-40B4-BE49-F238E27FC236}">
                  <a16:creationId xmlns:a16="http://schemas.microsoft.com/office/drawing/2014/main" id="{ACB47688-E4F5-4E94-9C96-F9D5A61FA187}"/>
                </a:ext>
              </a:extLst>
            </p:cNvPr>
            <p:cNvSpPr/>
            <p:nvPr/>
          </p:nvSpPr>
          <p:spPr>
            <a:xfrm>
              <a:off x="597090" y="9475139"/>
              <a:ext cx="434975" cy="532130"/>
            </a:xfrm>
            <a:custGeom>
              <a:avLst/>
              <a:gdLst/>
              <a:ahLst/>
              <a:cxnLst/>
              <a:rect l="l" t="t" r="r" b="b"/>
              <a:pathLst>
                <a:path w="434975" h="532129">
                  <a:moveTo>
                    <a:pt x="434467" y="158457"/>
                  </a:moveTo>
                  <a:lnTo>
                    <a:pt x="434454" y="156476"/>
                  </a:lnTo>
                  <a:lnTo>
                    <a:pt x="431546" y="151726"/>
                  </a:lnTo>
                  <a:lnTo>
                    <a:pt x="422567" y="147167"/>
                  </a:lnTo>
                  <a:lnTo>
                    <a:pt x="406869" y="135699"/>
                  </a:lnTo>
                  <a:lnTo>
                    <a:pt x="406869" y="189826"/>
                  </a:lnTo>
                  <a:lnTo>
                    <a:pt x="406869" y="362940"/>
                  </a:lnTo>
                  <a:lnTo>
                    <a:pt x="231838" y="490931"/>
                  </a:lnTo>
                  <a:lnTo>
                    <a:pt x="231838" y="316026"/>
                  </a:lnTo>
                  <a:lnTo>
                    <a:pt x="265214" y="291947"/>
                  </a:lnTo>
                  <a:lnTo>
                    <a:pt x="406869" y="189826"/>
                  </a:lnTo>
                  <a:lnTo>
                    <a:pt x="406869" y="135699"/>
                  </a:lnTo>
                  <a:lnTo>
                    <a:pt x="396405" y="128041"/>
                  </a:lnTo>
                  <a:lnTo>
                    <a:pt x="396405" y="162229"/>
                  </a:lnTo>
                  <a:lnTo>
                    <a:pt x="217982" y="291934"/>
                  </a:lnTo>
                  <a:lnTo>
                    <a:pt x="204254" y="282117"/>
                  </a:lnTo>
                  <a:lnTo>
                    <a:pt x="204254" y="316052"/>
                  </a:lnTo>
                  <a:lnTo>
                    <a:pt x="204254" y="490842"/>
                  </a:lnTo>
                  <a:lnTo>
                    <a:pt x="27597" y="360870"/>
                  </a:lnTo>
                  <a:lnTo>
                    <a:pt x="27597" y="189699"/>
                  </a:lnTo>
                  <a:lnTo>
                    <a:pt x="204254" y="316052"/>
                  </a:lnTo>
                  <a:lnTo>
                    <a:pt x="204254" y="282117"/>
                  </a:lnTo>
                  <a:lnTo>
                    <a:pt x="77419" y="191389"/>
                  </a:lnTo>
                  <a:lnTo>
                    <a:pt x="75069" y="189699"/>
                  </a:lnTo>
                  <a:lnTo>
                    <a:pt x="60350" y="179184"/>
                  </a:lnTo>
                  <a:lnTo>
                    <a:pt x="37426" y="162775"/>
                  </a:lnTo>
                  <a:lnTo>
                    <a:pt x="218008" y="31775"/>
                  </a:lnTo>
                  <a:lnTo>
                    <a:pt x="396405" y="162229"/>
                  </a:lnTo>
                  <a:lnTo>
                    <a:pt x="396405" y="128041"/>
                  </a:lnTo>
                  <a:lnTo>
                    <a:pt x="264782" y="31775"/>
                  </a:lnTo>
                  <a:lnTo>
                    <a:pt x="221348" y="25"/>
                  </a:lnTo>
                  <a:lnTo>
                    <a:pt x="214795" y="0"/>
                  </a:lnTo>
                  <a:lnTo>
                    <a:pt x="6540" y="151079"/>
                  </a:lnTo>
                  <a:lnTo>
                    <a:pt x="2908" y="152946"/>
                  </a:lnTo>
                  <a:lnTo>
                    <a:pt x="12" y="157683"/>
                  </a:lnTo>
                  <a:lnTo>
                    <a:pt x="12" y="158445"/>
                  </a:lnTo>
                  <a:lnTo>
                    <a:pt x="12" y="162902"/>
                  </a:lnTo>
                  <a:lnTo>
                    <a:pt x="12" y="372249"/>
                  </a:lnTo>
                  <a:lnTo>
                    <a:pt x="2108" y="376377"/>
                  </a:lnTo>
                  <a:lnTo>
                    <a:pt x="206235" y="526580"/>
                  </a:lnTo>
                  <a:lnTo>
                    <a:pt x="207162" y="528078"/>
                  </a:lnTo>
                  <a:lnTo>
                    <a:pt x="210769" y="529920"/>
                  </a:lnTo>
                  <a:lnTo>
                    <a:pt x="212293" y="531025"/>
                  </a:lnTo>
                  <a:lnTo>
                    <a:pt x="215163" y="531939"/>
                  </a:lnTo>
                  <a:lnTo>
                    <a:pt x="215912" y="531939"/>
                  </a:lnTo>
                  <a:lnTo>
                    <a:pt x="220167" y="531939"/>
                  </a:lnTo>
                  <a:lnTo>
                    <a:pt x="220916" y="531939"/>
                  </a:lnTo>
                  <a:lnTo>
                    <a:pt x="223774" y="531037"/>
                  </a:lnTo>
                  <a:lnTo>
                    <a:pt x="225259" y="529945"/>
                  </a:lnTo>
                  <a:lnTo>
                    <a:pt x="228917" y="528091"/>
                  </a:lnTo>
                  <a:lnTo>
                    <a:pt x="229819" y="526618"/>
                  </a:lnTo>
                  <a:lnTo>
                    <a:pt x="278612" y="490931"/>
                  </a:lnTo>
                  <a:lnTo>
                    <a:pt x="432346" y="378510"/>
                  </a:lnTo>
                  <a:lnTo>
                    <a:pt x="434454" y="374370"/>
                  </a:lnTo>
                  <a:lnTo>
                    <a:pt x="434454" y="188760"/>
                  </a:lnTo>
                  <a:lnTo>
                    <a:pt x="434454" y="161429"/>
                  </a:lnTo>
                  <a:lnTo>
                    <a:pt x="434467" y="158457"/>
                  </a:lnTo>
                  <a:close/>
                </a:path>
              </a:pathLst>
            </a:custGeom>
            <a:solidFill>
              <a:srgbClr val="AB4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4">
              <a:extLst>
                <a:ext uri="{FF2B5EF4-FFF2-40B4-BE49-F238E27FC236}">
                  <a16:creationId xmlns:a16="http://schemas.microsoft.com/office/drawing/2014/main" id="{E5F35078-FC84-46BA-8493-4689CDB1AA6E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934" y="9689613"/>
              <a:ext cx="435459" cy="254960"/>
            </a:xfrm>
            <a:prstGeom prst="rect">
              <a:avLst/>
            </a:prstGeom>
          </p:spPr>
        </p:pic>
        <p:sp>
          <p:nvSpPr>
            <p:cNvPr id="13" name="object 5">
              <a:extLst>
                <a:ext uri="{FF2B5EF4-FFF2-40B4-BE49-F238E27FC236}">
                  <a16:creationId xmlns:a16="http://schemas.microsoft.com/office/drawing/2014/main" id="{9201DC64-4478-4EB9-9025-51D6079FF496}"/>
                </a:ext>
              </a:extLst>
            </p:cNvPr>
            <p:cNvSpPr/>
            <p:nvPr/>
          </p:nvSpPr>
          <p:spPr>
            <a:xfrm>
              <a:off x="810056" y="9125191"/>
              <a:ext cx="434975" cy="532130"/>
            </a:xfrm>
            <a:custGeom>
              <a:avLst/>
              <a:gdLst/>
              <a:ahLst/>
              <a:cxnLst/>
              <a:rect l="l" t="t" r="r" b="b"/>
              <a:pathLst>
                <a:path w="434975" h="532129">
                  <a:moveTo>
                    <a:pt x="434454" y="156476"/>
                  </a:moveTo>
                  <a:lnTo>
                    <a:pt x="431533" y="151726"/>
                  </a:lnTo>
                  <a:lnTo>
                    <a:pt x="422579" y="147167"/>
                  </a:lnTo>
                  <a:lnTo>
                    <a:pt x="406869" y="135686"/>
                  </a:lnTo>
                  <a:lnTo>
                    <a:pt x="406869" y="189826"/>
                  </a:lnTo>
                  <a:lnTo>
                    <a:pt x="406869" y="362940"/>
                  </a:lnTo>
                  <a:lnTo>
                    <a:pt x="231838" y="490931"/>
                  </a:lnTo>
                  <a:lnTo>
                    <a:pt x="231838" y="316014"/>
                  </a:lnTo>
                  <a:lnTo>
                    <a:pt x="265214" y="291947"/>
                  </a:lnTo>
                  <a:lnTo>
                    <a:pt x="406869" y="189826"/>
                  </a:lnTo>
                  <a:lnTo>
                    <a:pt x="406869" y="135686"/>
                  </a:lnTo>
                  <a:lnTo>
                    <a:pt x="396405" y="128028"/>
                  </a:lnTo>
                  <a:lnTo>
                    <a:pt x="396405" y="162229"/>
                  </a:lnTo>
                  <a:lnTo>
                    <a:pt x="217982" y="291934"/>
                  </a:lnTo>
                  <a:lnTo>
                    <a:pt x="204241" y="282117"/>
                  </a:lnTo>
                  <a:lnTo>
                    <a:pt x="204241" y="316052"/>
                  </a:lnTo>
                  <a:lnTo>
                    <a:pt x="204241" y="490829"/>
                  </a:lnTo>
                  <a:lnTo>
                    <a:pt x="27597" y="360857"/>
                  </a:lnTo>
                  <a:lnTo>
                    <a:pt x="27597" y="189699"/>
                  </a:lnTo>
                  <a:lnTo>
                    <a:pt x="204241" y="316052"/>
                  </a:lnTo>
                  <a:lnTo>
                    <a:pt x="204241" y="282117"/>
                  </a:lnTo>
                  <a:lnTo>
                    <a:pt x="75057" y="189699"/>
                  </a:lnTo>
                  <a:lnTo>
                    <a:pt x="50393" y="172059"/>
                  </a:lnTo>
                  <a:lnTo>
                    <a:pt x="37426" y="162775"/>
                  </a:lnTo>
                  <a:lnTo>
                    <a:pt x="218008" y="31775"/>
                  </a:lnTo>
                  <a:lnTo>
                    <a:pt x="396405" y="162229"/>
                  </a:lnTo>
                  <a:lnTo>
                    <a:pt x="396405" y="128028"/>
                  </a:lnTo>
                  <a:lnTo>
                    <a:pt x="264769" y="31775"/>
                  </a:lnTo>
                  <a:lnTo>
                    <a:pt x="221335" y="12"/>
                  </a:lnTo>
                  <a:lnTo>
                    <a:pt x="214795" y="0"/>
                  </a:lnTo>
                  <a:lnTo>
                    <a:pt x="6540" y="151079"/>
                  </a:lnTo>
                  <a:lnTo>
                    <a:pt x="2908" y="152946"/>
                  </a:lnTo>
                  <a:lnTo>
                    <a:pt x="12" y="157683"/>
                  </a:lnTo>
                  <a:lnTo>
                    <a:pt x="12" y="158445"/>
                  </a:lnTo>
                  <a:lnTo>
                    <a:pt x="12" y="162902"/>
                  </a:lnTo>
                  <a:lnTo>
                    <a:pt x="12" y="372249"/>
                  </a:lnTo>
                  <a:lnTo>
                    <a:pt x="2108" y="376377"/>
                  </a:lnTo>
                  <a:lnTo>
                    <a:pt x="206235" y="526580"/>
                  </a:lnTo>
                  <a:lnTo>
                    <a:pt x="207162" y="528078"/>
                  </a:lnTo>
                  <a:lnTo>
                    <a:pt x="210794" y="529932"/>
                  </a:lnTo>
                  <a:lnTo>
                    <a:pt x="212293" y="531025"/>
                  </a:lnTo>
                  <a:lnTo>
                    <a:pt x="215163" y="531926"/>
                  </a:lnTo>
                  <a:lnTo>
                    <a:pt x="215912" y="531926"/>
                  </a:lnTo>
                  <a:lnTo>
                    <a:pt x="220167" y="531926"/>
                  </a:lnTo>
                  <a:lnTo>
                    <a:pt x="220916" y="531926"/>
                  </a:lnTo>
                  <a:lnTo>
                    <a:pt x="223774" y="531037"/>
                  </a:lnTo>
                  <a:lnTo>
                    <a:pt x="225285" y="529932"/>
                  </a:lnTo>
                  <a:lnTo>
                    <a:pt x="228917" y="528091"/>
                  </a:lnTo>
                  <a:lnTo>
                    <a:pt x="229819" y="526618"/>
                  </a:lnTo>
                  <a:lnTo>
                    <a:pt x="278612" y="490931"/>
                  </a:lnTo>
                  <a:lnTo>
                    <a:pt x="432346" y="378510"/>
                  </a:lnTo>
                  <a:lnTo>
                    <a:pt x="434454" y="374370"/>
                  </a:lnTo>
                  <a:lnTo>
                    <a:pt x="434454" y="188760"/>
                  </a:lnTo>
                  <a:lnTo>
                    <a:pt x="434454" y="158457"/>
                  </a:lnTo>
                  <a:lnTo>
                    <a:pt x="434454" y="156476"/>
                  </a:lnTo>
                  <a:close/>
                </a:path>
              </a:pathLst>
            </a:custGeom>
            <a:solidFill>
              <a:srgbClr val="AB4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6">
              <a:extLst>
                <a:ext uri="{FF2B5EF4-FFF2-40B4-BE49-F238E27FC236}">
                  <a16:creationId xmlns:a16="http://schemas.microsoft.com/office/drawing/2014/main" id="{5C346AD7-BE02-4237-8C03-A128D4DB66D4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9897" y="9339661"/>
              <a:ext cx="435459" cy="254959"/>
            </a:xfrm>
            <a:prstGeom prst="rect">
              <a:avLst/>
            </a:prstGeom>
          </p:spPr>
        </p:pic>
        <p:sp>
          <p:nvSpPr>
            <p:cNvPr id="15" name="object 7">
              <a:extLst>
                <a:ext uri="{FF2B5EF4-FFF2-40B4-BE49-F238E27FC236}">
                  <a16:creationId xmlns:a16="http://schemas.microsoft.com/office/drawing/2014/main" id="{675C40D4-E192-496A-B2DE-5B4634DF9FD1}"/>
                </a:ext>
              </a:extLst>
            </p:cNvPr>
            <p:cNvSpPr/>
            <p:nvPr/>
          </p:nvSpPr>
          <p:spPr>
            <a:xfrm>
              <a:off x="1023010" y="9486582"/>
              <a:ext cx="434975" cy="532130"/>
            </a:xfrm>
            <a:custGeom>
              <a:avLst/>
              <a:gdLst/>
              <a:ahLst/>
              <a:cxnLst/>
              <a:rect l="l" t="t" r="r" b="b"/>
              <a:pathLst>
                <a:path w="434975" h="532129">
                  <a:moveTo>
                    <a:pt x="434467" y="158457"/>
                  </a:moveTo>
                  <a:lnTo>
                    <a:pt x="434454" y="156476"/>
                  </a:lnTo>
                  <a:lnTo>
                    <a:pt x="431546" y="151714"/>
                  </a:lnTo>
                  <a:lnTo>
                    <a:pt x="422567" y="147154"/>
                  </a:lnTo>
                  <a:lnTo>
                    <a:pt x="406869" y="135686"/>
                  </a:lnTo>
                  <a:lnTo>
                    <a:pt x="406869" y="189826"/>
                  </a:lnTo>
                  <a:lnTo>
                    <a:pt x="406869" y="362940"/>
                  </a:lnTo>
                  <a:lnTo>
                    <a:pt x="231838" y="490931"/>
                  </a:lnTo>
                  <a:lnTo>
                    <a:pt x="231838" y="316014"/>
                  </a:lnTo>
                  <a:lnTo>
                    <a:pt x="265214" y="291947"/>
                  </a:lnTo>
                  <a:lnTo>
                    <a:pt x="406869" y="189826"/>
                  </a:lnTo>
                  <a:lnTo>
                    <a:pt x="406869" y="135686"/>
                  </a:lnTo>
                  <a:lnTo>
                    <a:pt x="396405" y="128028"/>
                  </a:lnTo>
                  <a:lnTo>
                    <a:pt x="396405" y="162229"/>
                  </a:lnTo>
                  <a:lnTo>
                    <a:pt x="217970" y="291922"/>
                  </a:lnTo>
                  <a:lnTo>
                    <a:pt x="204254" y="282117"/>
                  </a:lnTo>
                  <a:lnTo>
                    <a:pt x="204254" y="316052"/>
                  </a:lnTo>
                  <a:lnTo>
                    <a:pt x="204254" y="490829"/>
                  </a:lnTo>
                  <a:lnTo>
                    <a:pt x="27597" y="360857"/>
                  </a:lnTo>
                  <a:lnTo>
                    <a:pt x="27597" y="189687"/>
                  </a:lnTo>
                  <a:lnTo>
                    <a:pt x="204254" y="316052"/>
                  </a:lnTo>
                  <a:lnTo>
                    <a:pt x="204254" y="282117"/>
                  </a:lnTo>
                  <a:lnTo>
                    <a:pt x="152933" y="245402"/>
                  </a:lnTo>
                  <a:lnTo>
                    <a:pt x="75069" y="189687"/>
                  </a:lnTo>
                  <a:lnTo>
                    <a:pt x="37426" y="162775"/>
                  </a:lnTo>
                  <a:lnTo>
                    <a:pt x="218008" y="31775"/>
                  </a:lnTo>
                  <a:lnTo>
                    <a:pt x="396405" y="162229"/>
                  </a:lnTo>
                  <a:lnTo>
                    <a:pt x="396405" y="128028"/>
                  </a:lnTo>
                  <a:lnTo>
                    <a:pt x="264782" y="31775"/>
                  </a:lnTo>
                  <a:lnTo>
                    <a:pt x="221348" y="12"/>
                  </a:lnTo>
                  <a:lnTo>
                    <a:pt x="214795" y="0"/>
                  </a:lnTo>
                  <a:lnTo>
                    <a:pt x="6565" y="151053"/>
                  </a:lnTo>
                  <a:lnTo>
                    <a:pt x="2908" y="152946"/>
                  </a:lnTo>
                  <a:lnTo>
                    <a:pt x="12" y="157683"/>
                  </a:lnTo>
                  <a:lnTo>
                    <a:pt x="12" y="158445"/>
                  </a:lnTo>
                  <a:lnTo>
                    <a:pt x="12" y="162902"/>
                  </a:lnTo>
                  <a:lnTo>
                    <a:pt x="12" y="372249"/>
                  </a:lnTo>
                  <a:lnTo>
                    <a:pt x="2108" y="376377"/>
                  </a:lnTo>
                  <a:lnTo>
                    <a:pt x="206235" y="526567"/>
                  </a:lnTo>
                  <a:lnTo>
                    <a:pt x="207162" y="528066"/>
                  </a:lnTo>
                  <a:lnTo>
                    <a:pt x="210820" y="529945"/>
                  </a:lnTo>
                  <a:lnTo>
                    <a:pt x="212293" y="531012"/>
                  </a:lnTo>
                  <a:lnTo>
                    <a:pt x="215163" y="531926"/>
                  </a:lnTo>
                  <a:lnTo>
                    <a:pt x="215912" y="531926"/>
                  </a:lnTo>
                  <a:lnTo>
                    <a:pt x="220167" y="531926"/>
                  </a:lnTo>
                  <a:lnTo>
                    <a:pt x="220916" y="531926"/>
                  </a:lnTo>
                  <a:lnTo>
                    <a:pt x="223774" y="531025"/>
                  </a:lnTo>
                  <a:lnTo>
                    <a:pt x="225247" y="529958"/>
                  </a:lnTo>
                  <a:lnTo>
                    <a:pt x="228917" y="528091"/>
                  </a:lnTo>
                  <a:lnTo>
                    <a:pt x="229831" y="526592"/>
                  </a:lnTo>
                  <a:lnTo>
                    <a:pt x="278612" y="490931"/>
                  </a:lnTo>
                  <a:lnTo>
                    <a:pt x="432346" y="378510"/>
                  </a:lnTo>
                  <a:lnTo>
                    <a:pt x="434454" y="374357"/>
                  </a:lnTo>
                  <a:lnTo>
                    <a:pt x="434454" y="188760"/>
                  </a:lnTo>
                  <a:lnTo>
                    <a:pt x="434454" y="161429"/>
                  </a:lnTo>
                  <a:lnTo>
                    <a:pt x="434467" y="158457"/>
                  </a:lnTo>
                  <a:close/>
                </a:path>
              </a:pathLst>
            </a:custGeom>
            <a:solidFill>
              <a:srgbClr val="AB4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8">
              <a:extLst>
                <a:ext uri="{FF2B5EF4-FFF2-40B4-BE49-F238E27FC236}">
                  <a16:creationId xmlns:a16="http://schemas.microsoft.com/office/drawing/2014/main" id="{492B8A7E-0267-433F-BD96-9BA3EC33D5D3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2853" y="9701048"/>
              <a:ext cx="435459" cy="254959"/>
            </a:xfrm>
            <a:prstGeom prst="rect">
              <a:avLst/>
            </a:prstGeom>
          </p:spPr>
        </p:pic>
      </p:grp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D54CE27-4B34-4A2D-BBA3-5AAF26A98167}"/>
              </a:ext>
            </a:extLst>
          </p:cNvPr>
          <p:cNvSpPr txBox="1"/>
          <p:nvPr userDrawn="1"/>
        </p:nvSpPr>
        <p:spPr>
          <a:xfrm>
            <a:off x="5105400" y="9283125"/>
            <a:ext cx="12344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"/>
              </a:spcBef>
            </a:pPr>
            <a:r>
              <a:rPr lang="en-US" sz="1600" dirty="0"/>
              <a:t> "The</a:t>
            </a:r>
            <a:r>
              <a:rPr lang="en-US" sz="1600" spc="-15" dirty="0"/>
              <a:t> </a:t>
            </a:r>
            <a:r>
              <a:rPr lang="en-US" sz="1600" dirty="0"/>
              <a:t>European</a:t>
            </a:r>
            <a:r>
              <a:rPr lang="en-US" sz="1600" spc="-15" dirty="0"/>
              <a:t> </a:t>
            </a:r>
            <a:r>
              <a:rPr lang="en-US" sz="1600" dirty="0"/>
              <a:t>Commission</a:t>
            </a:r>
            <a:r>
              <a:rPr lang="en-US" sz="1600" spc="-10" dirty="0"/>
              <a:t> </a:t>
            </a:r>
            <a:r>
              <a:rPr lang="en-US" sz="1600" dirty="0"/>
              <a:t>support</a:t>
            </a:r>
            <a:r>
              <a:rPr lang="en-US" sz="1600" spc="-15" dirty="0"/>
              <a:t> </a:t>
            </a:r>
            <a:r>
              <a:rPr lang="en-US" sz="1600" dirty="0"/>
              <a:t>for</a:t>
            </a:r>
            <a:r>
              <a:rPr lang="en-US" sz="1600" spc="-10" dirty="0"/>
              <a:t> </a:t>
            </a:r>
            <a:r>
              <a:rPr lang="en-US" sz="1600" dirty="0"/>
              <a:t>the</a:t>
            </a:r>
            <a:r>
              <a:rPr lang="en-US" sz="1600" spc="-15" dirty="0"/>
              <a:t> </a:t>
            </a:r>
            <a:r>
              <a:rPr lang="en-US" sz="1600" dirty="0"/>
              <a:t>production</a:t>
            </a:r>
            <a:r>
              <a:rPr lang="en-US" sz="1600" spc="-10" dirty="0"/>
              <a:t> </a:t>
            </a:r>
            <a:r>
              <a:rPr lang="en-US" sz="1600" dirty="0"/>
              <a:t>of</a:t>
            </a:r>
            <a:r>
              <a:rPr lang="en-US" sz="1600" spc="-15" dirty="0"/>
              <a:t> </a:t>
            </a:r>
            <a:r>
              <a:rPr lang="en-US" sz="1600" dirty="0"/>
              <a:t>this</a:t>
            </a:r>
            <a:r>
              <a:rPr lang="en-US" sz="1600" spc="-15" dirty="0"/>
              <a:t> </a:t>
            </a:r>
            <a:r>
              <a:rPr lang="en-US" sz="1600" dirty="0"/>
              <a:t>publication</a:t>
            </a:r>
            <a:r>
              <a:rPr lang="en-US" sz="1600" spc="-10" dirty="0"/>
              <a:t> </a:t>
            </a:r>
            <a:r>
              <a:rPr lang="en-US" sz="1600" dirty="0"/>
              <a:t>does</a:t>
            </a:r>
            <a:r>
              <a:rPr lang="en-US" sz="1600" spc="-15" dirty="0"/>
              <a:t> </a:t>
            </a:r>
            <a:r>
              <a:rPr lang="en-US" sz="1600" dirty="0"/>
              <a:t>not</a:t>
            </a:r>
            <a:r>
              <a:rPr lang="en-US" sz="1600" spc="-10" dirty="0"/>
              <a:t> </a:t>
            </a:r>
            <a:r>
              <a:rPr lang="en-US" sz="1600" dirty="0"/>
              <a:t>constitute</a:t>
            </a:r>
            <a:r>
              <a:rPr lang="en-US" sz="1600" spc="-15" dirty="0"/>
              <a:t> </a:t>
            </a:r>
            <a:r>
              <a:rPr lang="en-US" sz="1600" dirty="0"/>
              <a:t>endorsement</a:t>
            </a:r>
            <a:r>
              <a:rPr lang="en-US" sz="1600" spc="-10" dirty="0"/>
              <a:t> </a:t>
            </a:r>
            <a:r>
              <a:rPr lang="en-US" sz="1600" dirty="0"/>
              <a:t>of</a:t>
            </a:r>
            <a:r>
              <a:rPr lang="en-US" sz="1600" spc="-15" dirty="0"/>
              <a:t> </a:t>
            </a:r>
            <a:r>
              <a:rPr lang="en-US" sz="1600" dirty="0"/>
              <a:t>the</a:t>
            </a:r>
            <a:r>
              <a:rPr lang="en-US" sz="1600" spc="-15" dirty="0"/>
              <a:t> </a:t>
            </a:r>
            <a:r>
              <a:rPr lang="en-US" sz="1600" dirty="0"/>
              <a:t>contents</a:t>
            </a:r>
            <a:r>
              <a:rPr lang="en-US" sz="1600" spc="-10" dirty="0"/>
              <a:t> </a:t>
            </a:r>
            <a:r>
              <a:rPr lang="en-US" sz="1600" dirty="0"/>
              <a:t>which</a:t>
            </a:r>
            <a:r>
              <a:rPr lang="en-US" sz="1600" spc="-155" dirty="0"/>
              <a:t> </a:t>
            </a:r>
            <a:r>
              <a:rPr lang="en-US" sz="1600" dirty="0"/>
              <a:t>reflects the views only of the authors, and the Commission cannot be held responsible for any use which may be made of the</a:t>
            </a:r>
            <a:r>
              <a:rPr lang="en-US" sz="1600" spc="5" dirty="0"/>
              <a:t> </a:t>
            </a:r>
            <a:r>
              <a:rPr lang="en-US" sz="1600" dirty="0"/>
              <a:t>information contained therein."</a:t>
            </a:r>
            <a:endParaRPr lang="es-ES" sz="16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39E953B-CAA4-449F-ACCE-41955DA3CD1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0" y="453887"/>
            <a:ext cx="1711842" cy="158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80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hyperlink" Target="https://e4f-network.eu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diagramLayout" Target="../diagrams/layout6.xml"/><Relationship Id="rId7" Type="http://schemas.openxmlformats.org/officeDocument/2006/relationships/oleObject" Target="../embeddings/oleObject5.bin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diagramLayout" Target="../diagrams/layout7.xml"/><Relationship Id="rId7" Type="http://schemas.openxmlformats.org/officeDocument/2006/relationships/oleObject" Target="../embeddings/oleObject6.bin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diagramLayout" Target="../diagrams/layout8.xml"/><Relationship Id="rId7" Type="http://schemas.openxmlformats.org/officeDocument/2006/relationships/oleObject" Target="../embeddings/oleObject7.bin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18.wmf"/><Relationship Id="rId7" Type="http://schemas.openxmlformats.org/officeDocument/2006/relationships/diagramColors" Target="../diagrams/colors9.xml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19.wmf"/><Relationship Id="rId7" Type="http://schemas.openxmlformats.org/officeDocument/2006/relationships/diagramColors" Target="../diagrams/colors10.xml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diagramLayout" Target="../diagrams/layout11.xml"/><Relationship Id="rId7" Type="http://schemas.openxmlformats.org/officeDocument/2006/relationships/oleObject" Target="../embeddings/oleObject10.bin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21.wmf"/><Relationship Id="rId7" Type="http://schemas.openxmlformats.org/officeDocument/2006/relationships/diagramColors" Target="../diagrams/colors12.xml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wmf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22.wmf"/><Relationship Id="rId7" Type="http://schemas.openxmlformats.org/officeDocument/2006/relationships/diagramColors" Target="../diagrams/colors13.xml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23.wmf"/><Relationship Id="rId7" Type="http://schemas.openxmlformats.org/officeDocument/2006/relationships/diagramColors" Target="../diagrams/colors14.xml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diagramLayout" Target="../diagrams/layout15.xml"/><Relationship Id="rId7" Type="http://schemas.openxmlformats.org/officeDocument/2006/relationships/oleObject" Target="../embeddings/oleObject14.bin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diagramLayout" Target="../diagrams/layout16.xml"/><Relationship Id="rId7" Type="http://schemas.openxmlformats.org/officeDocument/2006/relationships/oleObject" Target="../embeddings/oleObject15.bin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26.wmf"/><Relationship Id="rId7" Type="http://schemas.openxmlformats.org/officeDocument/2006/relationships/diagramColors" Target="../diagrams/colors17.xml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image" Target="../media/image27.wmf"/><Relationship Id="rId7" Type="http://schemas.openxmlformats.org/officeDocument/2006/relationships/diagramColors" Target="../diagrams/colors18.xml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8.xml"/><Relationship Id="rId5" Type="http://schemas.openxmlformats.org/officeDocument/2006/relationships/diagramLayout" Target="../diagrams/layout18.xml"/><Relationship Id="rId4" Type="http://schemas.openxmlformats.org/officeDocument/2006/relationships/diagramData" Target="../diagrams/data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e4f-network.eu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wmf"/><Relationship Id="rId7" Type="http://schemas.openxmlformats.org/officeDocument/2006/relationships/diagramColors" Target="../diagrams/colors1.xml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3.wmf"/><Relationship Id="rId7" Type="http://schemas.openxmlformats.org/officeDocument/2006/relationships/diagramColors" Target="../diagrams/colors4.xml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4.wmf"/><Relationship Id="rId7" Type="http://schemas.openxmlformats.org/officeDocument/2006/relationships/diagramColors" Target="../diagrams/colors5.xml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9" y="8813666"/>
            <a:ext cx="18287365" cy="1474470"/>
            <a:chOff x="379" y="8813666"/>
            <a:chExt cx="18287365" cy="1474470"/>
          </a:xfrm>
        </p:grpSpPr>
        <p:sp>
          <p:nvSpPr>
            <p:cNvPr id="3" name="object 3"/>
            <p:cNvSpPr/>
            <p:nvPr/>
          </p:nvSpPr>
          <p:spPr>
            <a:xfrm>
              <a:off x="597090" y="9475139"/>
              <a:ext cx="434975" cy="532130"/>
            </a:xfrm>
            <a:custGeom>
              <a:avLst/>
              <a:gdLst/>
              <a:ahLst/>
              <a:cxnLst/>
              <a:rect l="l" t="t" r="r" b="b"/>
              <a:pathLst>
                <a:path w="434975" h="532129">
                  <a:moveTo>
                    <a:pt x="434467" y="158457"/>
                  </a:moveTo>
                  <a:lnTo>
                    <a:pt x="434454" y="156476"/>
                  </a:lnTo>
                  <a:lnTo>
                    <a:pt x="431546" y="151726"/>
                  </a:lnTo>
                  <a:lnTo>
                    <a:pt x="422567" y="147167"/>
                  </a:lnTo>
                  <a:lnTo>
                    <a:pt x="406869" y="135699"/>
                  </a:lnTo>
                  <a:lnTo>
                    <a:pt x="406869" y="189826"/>
                  </a:lnTo>
                  <a:lnTo>
                    <a:pt x="406869" y="362940"/>
                  </a:lnTo>
                  <a:lnTo>
                    <a:pt x="231838" y="490931"/>
                  </a:lnTo>
                  <a:lnTo>
                    <a:pt x="231838" y="316026"/>
                  </a:lnTo>
                  <a:lnTo>
                    <a:pt x="265214" y="291947"/>
                  </a:lnTo>
                  <a:lnTo>
                    <a:pt x="406869" y="189826"/>
                  </a:lnTo>
                  <a:lnTo>
                    <a:pt x="406869" y="135699"/>
                  </a:lnTo>
                  <a:lnTo>
                    <a:pt x="396405" y="128041"/>
                  </a:lnTo>
                  <a:lnTo>
                    <a:pt x="396405" y="162229"/>
                  </a:lnTo>
                  <a:lnTo>
                    <a:pt x="217982" y="291934"/>
                  </a:lnTo>
                  <a:lnTo>
                    <a:pt x="204254" y="282117"/>
                  </a:lnTo>
                  <a:lnTo>
                    <a:pt x="204254" y="316052"/>
                  </a:lnTo>
                  <a:lnTo>
                    <a:pt x="204254" y="490842"/>
                  </a:lnTo>
                  <a:lnTo>
                    <a:pt x="27597" y="360870"/>
                  </a:lnTo>
                  <a:lnTo>
                    <a:pt x="27597" y="189699"/>
                  </a:lnTo>
                  <a:lnTo>
                    <a:pt x="204254" y="316052"/>
                  </a:lnTo>
                  <a:lnTo>
                    <a:pt x="204254" y="282117"/>
                  </a:lnTo>
                  <a:lnTo>
                    <a:pt x="77419" y="191389"/>
                  </a:lnTo>
                  <a:lnTo>
                    <a:pt x="75069" y="189699"/>
                  </a:lnTo>
                  <a:lnTo>
                    <a:pt x="60350" y="179184"/>
                  </a:lnTo>
                  <a:lnTo>
                    <a:pt x="37426" y="162775"/>
                  </a:lnTo>
                  <a:lnTo>
                    <a:pt x="218008" y="31775"/>
                  </a:lnTo>
                  <a:lnTo>
                    <a:pt x="396405" y="162229"/>
                  </a:lnTo>
                  <a:lnTo>
                    <a:pt x="396405" y="128041"/>
                  </a:lnTo>
                  <a:lnTo>
                    <a:pt x="264782" y="31775"/>
                  </a:lnTo>
                  <a:lnTo>
                    <a:pt x="221348" y="25"/>
                  </a:lnTo>
                  <a:lnTo>
                    <a:pt x="214795" y="0"/>
                  </a:lnTo>
                  <a:lnTo>
                    <a:pt x="6540" y="151079"/>
                  </a:lnTo>
                  <a:lnTo>
                    <a:pt x="2908" y="152946"/>
                  </a:lnTo>
                  <a:lnTo>
                    <a:pt x="12" y="157683"/>
                  </a:lnTo>
                  <a:lnTo>
                    <a:pt x="12" y="158445"/>
                  </a:lnTo>
                  <a:lnTo>
                    <a:pt x="12" y="162902"/>
                  </a:lnTo>
                  <a:lnTo>
                    <a:pt x="12" y="372249"/>
                  </a:lnTo>
                  <a:lnTo>
                    <a:pt x="2108" y="376377"/>
                  </a:lnTo>
                  <a:lnTo>
                    <a:pt x="206235" y="526580"/>
                  </a:lnTo>
                  <a:lnTo>
                    <a:pt x="207162" y="528078"/>
                  </a:lnTo>
                  <a:lnTo>
                    <a:pt x="210769" y="529920"/>
                  </a:lnTo>
                  <a:lnTo>
                    <a:pt x="212293" y="531025"/>
                  </a:lnTo>
                  <a:lnTo>
                    <a:pt x="215163" y="531939"/>
                  </a:lnTo>
                  <a:lnTo>
                    <a:pt x="215912" y="531939"/>
                  </a:lnTo>
                  <a:lnTo>
                    <a:pt x="220167" y="531939"/>
                  </a:lnTo>
                  <a:lnTo>
                    <a:pt x="220916" y="531939"/>
                  </a:lnTo>
                  <a:lnTo>
                    <a:pt x="223774" y="531037"/>
                  </a:lnTo>
                  <a:lnTo>
                    <a:pt x="225259" y="529945"/>
                  </a:lnTo>
                  <a:lnTo>
                    <a:pt x="228917" y="528091"/>
                  </a:lnTo>
                  <a:lnTo>
                    <a:pt x="229819" y="526618"/>
                  </a:lnTo>
                  <a:lnTo>
                    <a:pt x="278612" y="490931"/>
                  </a:lnTo>
                  <a:lnTo>
                    <a:pt x="432346" y="378510"/>
                  </a:lnTo>
                  <a:lnTo>
                    <a:pt x="434454" y="374370"/>
                  </a:lnTo>
                  <a:lnTo>
                    <a:pt x="434454" y="188760"/>
                  </a:lnTo>
                  <a:lnTo>
                    <a:pt x="434454" y="161429"/>
                  </a:lnTo>
                  <a:lnTo>
                    <a:pt x="434467" y="158457"/>
                  </a:lnTo>
                  <a:close/>
                </a:path>
              </a:pathLst>
            </a:custGeom>
            <a:solidFill>
              <a:srgbClr val="AB4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934" y="9689613"/>
              <a:ext cx="435459" cy="25496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10056" y="9125191"/>
              <a:ext cx="434975" cy="532130"/>
            </a:xfrm>
            <a:custGeom>
              <a:avLst/>
              <a:gdLst/>
              <a:ahLst/>
              <a:cxnLst/>
              <a:rect l="l" t="t" r="r" b="b"/>
              <a:pathLst>
                <a:path w="434975" h="532129">
                  <a:moveTo>
                    <a:pt x="434454" y="156476"/>
                  </a:moveTo>
                  <a:lnTo>
                    <a:pt x="431533" y="151726"/>
                  </a:lnTo>
                  <a:lnTo>
                    <a:pt x="422579" y="147167"/>
                  </a:lnTo>
                  <a:lnTo>
                    <a:pt x="406869" y="135686"/>
                  </a:lnTo>
                  <a:lnTo>
                    <a:pt x="406869" y="189826"/>
                  </a:lnTo>
                  <a:lnTo>
                    <a:pt x="406869" y="362940"/>
                  </a:lnTo>
                  <a:lnTo>
                    <a:pt x="231838" y="490931"/>
                  </a:lnTo>
                  <a:lnTo>
                    <a:pt x="231838" y="316014"/>
                  </a:lnTo>
                  <a:lnTo>
                    <a:pt x="265214" y="291947"/>
                  </a:lnTo>
                  <a:lnTo>
                    <a:pt x="406869" y="189826"/>
                  </a:lnTo>
                  <a:lnTo>
                    <a:pt x="406869" y="135686"/>
                  </a:lnTo>
                  <a:lnTo>
                    <a:pt x="396405" y="128028"/>
                  </a:lnTo>
                  <a:lnTo>
                    <a:pt x="396405" y="162229"/>
                  </a:lnTo>
                  <a:lnTo>
                    <a:pt x="217982" y="291934"/>
                  </a:lnTo>
                  <a:lnTo>
                    <a:pt x="204241" y="282117"/>
                  </a:lnTo>
                  <a:lnTo>
                    <a:pt x="204241" y="316052"/>
                  </a:lnTo>
                  <a:lnTo>
                    <a:pt x="204241" y="490829"/>
                  </a:lnTo>
                  <a:lnTo>
                    <a:pt x="27597" y="360857"/>
                  </a:lnTo>
                  <a:lnTo>
                    <a:pt x="27597" y="189699"/>
                  </a:lnTo>
                  <a:lnTo>
                    <a:pt x="204241" y="316052"/>
                  </a:lnTo>
                  <a:lnTo>
                    <a:pt x="204241" y="282117"/>
                  </a:lnTo>
                  <a:lnTo>
                    <a:pt x="75057" y="189699"/>
                  </a:lnTo>
                  <a:lnTo>
                    <a:pt x="50393" y="172059"/>
                  </a:lnTo>
                  <a:lnTo>
                    <a:pt x="37426" y="162775"/>
                  </a:lnTo>
                  <a:lnTo>
                    <a:pt x="218008" y="31775"/>
                  </a:lnTo>
                  <a:lnTo>
                    <a:pt x="396405" y="162229"/>
                  </a:lnTo>
                  <a:lnTo>
                    <a:pt x="396405" y="128028"/>
                  </a:lnTo>
                  <a:lnTo>
                    <a:pt x="264769" y="31775"/>
                  </a:lnTo>
                  <a:lnTo>
                    <a:pt x="221335" y="12"/>
                  </a:lnTo>
                  <a:lnTo>
                    <a:pt x="214795" y="0"/>
                  </a:lnTo>
                  <a:lnTo>
                    <a:pt x="6540" y="151079"/>
                  </a:lnTo>
                  <a:lnTo>
                    <a:pt x="2908" y="152946"/>
                  </a:lnTo>
                  <a:lnTo>
                    <a:pt x="12" y="157683"/>
                  </a:lnTo>
                  <a:lnTo>
                    <a:pt x="12" y="158445"/>
                  </a:lnTo>
                  <a:lnTo>
                    <a:pt x="12" y="162902"/>
                  </a:lnTo>
                  <a:lnTo>
                    <a:pt x="12" y="372249"/>
                  </a:lnTo>
                  <a:lnTo>
                    <a:pt x="2108" y="376377"/>
                  </a:lnTo>
                  <a:lnTo>
                    <a:pt x="206235" y="526580"/>
                  </a:lnTo>
                  <a:lnTo>
                    <a:pt x="207162" y="528078"/>
                  </a:lnTo>
                  <a:lnTo>
                    <a:pt x="210794" y="529932"/>
                  </a:lnTo>
                  <a:lnTo>
                    <a:pt x="212293" y="531025"/>
                  </a:lnTo>
                  <a:lnTo>
                    <a:pt x="215163" y="531926"/>
                  </a:lnTo>
                  <a:lnTo>
                    <a:pt x="215912" y="531926"/>
                  </a:lnTo>
                  <a:lnTo>
                    <a:pt x="220167" y="531926"/>
                  </a:lnTo>
                  <a:lnTo>
                    <a:pt x="220916" y="531926"/>
                  </a:lnTo>
                  <a:lnTo>
                    <a:pt x="223774" y="531037"/>
                  </a:lnTo>
                  <a:lnTo>
                    <a:pt x="225285" y="529932"/>
                  </a:lnTo>
                  <a:lnTo>
                    <a:pt x="228917" y="528091"/>
                  </a:lnTo>
                  <a:lnTo>
                    <a:pt x="229819" y="526618"/>
                  </a:lnTo>
                  <a:lnTo>
                    <a:pt x="278612" y="490931"/>
                  </a:lnTo>
                  <a:lnTo>
                    <a:pt x="432346" y="378510"/>
                  </a:lnTo>
                  <a:lnTo>
                    <a:pt x="434454" y="374370"/>
                  </a:lnTo>
                  <a:lnTo>
                    <a:pt x="434454" y="188760"/>
                  </a:lnTo>
                  <a:lnTo>
                    <a:pt x="434454" y="158457"/>
                  </a:lnTo>
                  <a:lnTo>
                    <a:pt x="434454" y="156476"/>
                  </a:lnTo>
                  <a:close/>
                </a:path>
              </a:pathLst>
            </a:custGeom>
            <a:solidFill>
              <a:srgbClr val="AB4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9897" y="9339661"/>
              <a:ext cx="435459" cy="25495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23010" y="9486582"/>
              <a:ext cx="434975" cy="532130"/>
            </a:xfrm>
            <a:custGeom>
              <a:avLst/>
              <a:gdLst/>
              <a:ahLst/>
              <a:cxnLst/>
              <a:rect l="l" t="t" r="r" b="b"/>
              <a:pathLst>
                <a:path w="434975" h="532129">
                  <a:moveTo>
                    <a:pt x="434467" y="158457"/>
                  </a:moveTo>
                  <a:lnTo>
                    <a:pt x="434454" y="156476"/>
                  </a:lnTo>
                  <a:lnTo>
                    <a:pt x="431546" y="151714"/>
                  </a:lnTo>
                  <a:lnTo>
                    <a:pt x="422567" y="147154"/>
                  </a:lnTo>
                  <a:lnTo>
                    <a:pt x="406869" y="135686"/>
                  </a:lnTo>
                  <a:lnTo>
                    <a:pt x="406869" y="189826"/>
                  </a:lnTo>
                  <a:lnTo>
                    <a:pt x="406869" y="362940"/>
                  </a:lnTo>
                  <a:lnTo>
                    <a:pt x="231838" y="490931"/>
                  </a:lnTo>
                  <a:lnTo>
                    <a:pt x="231838" y="316014"/>
                  </a:lnTo>
                  <a:lnTo>
                    <a:pt x="265214" y="291947"/>
                  </a:lnTo>
                  <a:lnTo>
                    <a:pt x="406869" y="189826"/>
                  </a:lnTo>
                  <a:lnTo>
                    <a:pt x="406869" y="135686"/>
                  </a:lnTo>
                  <a:lnTo>
                    <a:pt x="396405" y="128028"/>
                  </a:lnTo>
                  <a:lnTo>
                    <a:pt x="396405" y="162229"/>
                  </a:lnTo>
                  <a:lnTo>
                    <a:pt x="217970" y="291922"/>
                  </a:lnTo>
                  <a:lnTo>
                    <a:pt x="204254" y="282117"/>
                  </a:lnTo>
                  <a:lnTo>
                    <a:pt x="204254" y="316052"/>
                  </a:lnTo>
                  <a:lnTo>
                    <a:pt x="204254" y="490829"/>
                  </a:lnTo>
                  <a:lnTo>
                    <a:pt x="27597" y="360857"/>
                  </a:lnTo>
                  <a:lnTo>
                    <a:pt x="27597" y="189687"/>
                  </a:lnTo>
                  <a:lnTo>
                    <a:pt x="204254" y="316052"/>
                  </a:lnTo>
                  <a:lnTo>
                    <a:pt x="204254" y="282117"/>
                  </a:lnTo>
                  <a:lnTo>
                    <a:pt x="152933" y="245402"/>
                  </a:lnTo>
                  <a:lnTo>
                    <a:pt x="75069" y="189687"/>
                  </a:lnTo>
                  <a:lnTo>
                    <a:pt x="37426" y="162775"/>
                  </a:lnTo>
                  <a:lnTo>
                    <a:pt x="218008" y="31775"/>
                  </a:lnTo>
                  <a:lnTo>
                    <a:pt x="396405" y="162229"/>
                  </a:lnTo>
                  <a:lnTo>
                    <a:pt x="396405" y="128028"/>
                  </a:lnTo>
                  <a:lnTo>
                    <a:pt x="264782" y="31775"/>
                  </a:lnTo>
                  <a:lnTo>
                    <a:pt x="221348" y="12"/>
                  </a:lnTo>
                  <a:lnTo>
                    <a:pt x="214795" y="0"/>
                  </a:lnTo>
                  <a:lnTo>
                    <a:pt x="6565" y="151053"/>
                  </a:lnTo>
                  <a:lnTo>
                    <a:pt x="2908" y="152946"/>
                  </a:lnTo>
                  <a:lnTo>
                    <a:pt x="12" y="157683"/>
                  </a:lnTo>
                  <a:lnTo>
                    <a:pt x="12" y="158445"/>
                  </a:lnTo>
                  <a:lnTo>
                    <a:pt x="12" y="162902"/>
                  </a:lnTo>
                  <a:lnTo>
                    <a:pt x="12" y="372249"/>
                  </a:lnTo>
                  <a:lnTo>
                    <a:pt x="2108" y="376377"/>
                  </a:lnTo>
                  <a:lnTo>
                    <a:pt x="206235" y="526567"/>
                  </a:lnTo>
                  <a:lnTo>
                    <a:pt x="207162" y="528066"/>
                  </a:lnTo>
                  <a:lnTo>
                    <a:pt x="210820" y="529945"/>
                  </a:lnTo>
                  <a:lnTo>
                    <a:pt x="212293" y="531012"/>
                  </a:lnTo>
                  <a:lnTo>
                    <a:pt x="215163" y="531926"/>
                  </a:lnTo>
                  <a:lnTo>
                    <a:pt x="215912" y="531926"/>
                  </a:lnTo>
                  <a:lnTo>
                    <a:pt x="220167" y="531926"/>
                  </a:lnTo>
                  <a:lnTo>
                    <a:pt x="220916" y="531926"/>
                  </a:lnTo>
                  <a:lnTo>
                    <a:pt x="223774" y="531025"/>
                  </a:lnTo>
                  <a:lnTo>
                    <a:pt x="225247" y="529958"/>
                  </a:lnTo>
                  <a:lnTo>
                    <a:pt x="228917" y="528091"/>
                  </a:lnTo>
                  <a:lnTo>
                    <a:pt x="229831" y="526592"/>
                  </a:lnTo>
                  <a:lnTo>
                    <a:pt x="278612" y="490931"/>
                  </a:lnTo>
                  <a:lnTo>
                    <a:pt x="432346" y="378510"/>
                  </a:lnTo>
                  <a:lnTo>
                    <a:pt x="434454" y="374357"/>
                  </a:lnTo>
                  <a:lnTo>
                    <a:pt x="434454" y="188760"/>
                  </a:lnTo>
                  <a:lnTo>
                    <a:pt x="434454" y="161429"/>
                  </a:lnTo>
                  <a:lnTo>
                    <a:pt x="434467" y="158457"/>
                  </a:lnTo>
                  <a:close/>
                </a:path>
              </a:pathLst>
            </a:custGeom>
            <a:solidFill>
              <a:srgbClr val="AB4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2853" y="9701048"/>
              <a:ext cx="435459" cy="254959"/>
            </a:xfrm>
            <a:prstGeom prst="rect">
              <a:avLst/>
            </a:prstGeom>
          </p:spPr>
        </p:pic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B22E22E-102D-4F39-871D-A47062F5E08F}"/>
              </a:ext>
            </a:extLst>
          </p:cNvPr>
          <p:cNvSpPr txBox="1"/>
          <p:nvPr/>
        </p:nvSpPr>
        <p:spPr>
          <a:xfrm>
            <a:off x="2802032" y="6743700"/>
            <a:ext cx="1268393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5"/>
              </a:spcBef>
              <a:tabLst>
                <a:tab pos="1205230" algn="l"/>
                <a:tab pos="1926589" algn="l"/>
                <a:tab pos="2915920" algn="l"/>
                <a:tab pos="3444875" algn="l"/>
                <a:tab pos="4383405" algn="l"/>
                <a:tab pos="6796405" algn="l"/>
              </a:tabLst>
              <a:defRPr/>
            </a:pPr>
            <a:r>
              <a:rPr lang="en-US" sz="44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Titolo</a:t>
            </a:r>
            <a:r>
              <a:rPr lang="en-US" sz="4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training:</a:t>
            </a:r>
          </a:p>
          <a:p>
            <a:pPr algn="ctr">
              <a:spcBef>
                <a:spcPts val="5"/>
              </a:spcBef>
              <a:tabLst>
                <a:tab pos="1205230" algn="l"/>
                <a:tab pos="1926589" algn="l"/>
                <a:tab pos="2915920" algn="l"/>
                <a:tab pos="3444875" algn="l"/>
                <a:tab pos="4383405" algn="l"/>
                <a:tab pos="6796405" algn="l"/>
              </a:tabLst>
              <a:defRPr/>
            </a:pPr>
            <a:r>
              <a:rPr lang="en-US" sz="44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Business Etiquette in un </a:t>
            </a:r>
            <a:r>
              <a:rPr lang="en-US" sz="4400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Ambiente</a:t>
            </a:r>
            <a:r>
              <a:rPr lang="en-US" sz="44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4400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Internazionale</a:t>
            </a:r>
            <a:endParaRPr lang="en-US" sz="4400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8FF77D8-BE9E-336F-6009-FF57C57DF311}"/>
              </a:ext>
            </a:extLst>
          </p:cNvPr>
          <p:cNvSpPr txBox="1"/>
          <p:nvPr/>
        </p:nvSpPr>
        <p:spPr>
          <a:xfrm>
            <a:off x="4229100" y="5753100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16810" marR="2413635" algn="ctr">
              <a:spcBef>
                <a:spcPts val="415"/>
              </a:spcBef>
              <a:spcAft>
                <a:spcPts val="0"/>
              </a:spcAft>
            </a:pPr>
            <a:r>
              <a:rPr lang="en-US" sz="2400" b="1" u="sng" dirty="0">
                <a:solidFill>
                  <a:srgbClr val="B05894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e4f-network.eu</a:t>
            </a:r>
            <a:endParaRPr lang="es-ES" sz="2400" u="sng" dirty="0">
              <a:solidFill>
                <a:srgbClr val="B05894"/>
              </a:solidFill>
              <a:effectLst/>
              <a:latin typeface="Microsoft Sans Serif" panose="020B0604020202020204" pitchFamily="34" charset="0"/>
              <a:ea typeface="Microsoft Sans Serif" panose="020B06040202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DD2F895-7262-9633-90DA-F2BB33FD25B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0" y="5748635"/>
            <a:ext cx="472319" cy="46166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332688" y="1573290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2: Imparare e scoprire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316359" y="2286619"/>
            <a:ext cx="7384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Sezione</a:t>
            </a:r>
            <a:r>
              <a:rPr lang="en-U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2.3</a:t>
            </a:r>
            <a:r>
              <a:rPr lang="en-US" sz="2800" b="1" dirty="0">
                <a:solidFill>
                  <a:srgbClr val="ECAAE3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US" sz="32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Considerare</a:t>
            </a:r>
            <a:r>
              <a:rPr lang="en-US" sz="32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gli</a:t>
            </a:r>
            <a:r>
              <a:rPr lang="en-US" sz="32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usi</a:t>
            </a:r>
            <a:endParaRPr lang="en-US" sz="32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761999" y="3324332"/>
            <a:ext cx="793838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Per capire un Paese, il suo funzionamento, bisogna andare in ricognizione sul posto.</a:t>
            </a:r>
          </a:p>
          <a:p>
            <a:pPr algn="just"/>
            <a:r>
              <a:rPr lang="it-IT" sz="28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Questa prima osservazione permette di capire meglio come le persone comunicano. Come rivolgersi alle persone, in base al loro rango o alla loro casta, per entrare nella loro sfera di interesse e suscitare rispetto.</a:t>
            </a:r>
          </a:p>
          <a:p>
            <a:pPr algn="just"/>
            <a:r>
              <a:rPr lang="it-IT" sz="28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Si tratta di scoprire il mondo degli affari e il suo funzionamento. Il mercato è aperto alle aziende straniere? È necessario considerare un partner locale? Quali sono le norme da rispettare?</a:t>
            </a:r>
          </a:p>
        </p:txBody>
      </p:sp>
      <p:graphicFrame>
        <p:nvGraphicFramePr>
          <p:cNvPr id="9" name="Diagrama 11">
            <a:extLst>
              <a:ext uri="{FF2B5EF4-FFF2-40B4-BE49-F238E27FC236}">
                <a16:creationId xmlns:a16="http://schemas.microsoft.com/office/drawing/2014/main" id="{1B4E81B3-7632-2271-412C-9F24767CA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9181708"/>
              </p:ext>
            </p:extLst>
          </p:nvPr>
        </p:nvGraphicFramePr>
        <p:xfrm>
          <a:off x="11811000" y="6591300"/>
          <a:ext cx="6112912" cy="210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E1D55B84-BB04-3D2B-85AE-88FFD8115A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4681742"/>
              </p:ext>
            </p:extLst>
          </p:nvPr>
        </p:nvGraphicFramePr>
        <p:xfrm>
          <a:off x="10086926" y="2579006"/>
          <a:ext cx="6829475" cy="38973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7" imgW="5975280" imgH="3409920" progId="PBrush">
                  <p:embed/>
                </p:oleObj>
              </mc:Choice>
              <mc:Fallback>
                <p:oleObj name="Bitmap Image" r:id="rId7" imgW="5975280" imgH="3409920" progId="PBrush">
                  <p:embed/>
                  <p:pic>
                    <p:nvPicPr>
                      <p:cNvPr id="6" name="Objet 5">
                        <a:extLst>
                          <a:ext uri="{FF2B5EF4-FFF2-40B4-BE49-F238E27FC236}">
                            <a16:creationId xmlns:a16="http://schemas.microsoft.com/office/drawing/2014/main" id="{E1D55B84-BB04-3D2B-85AE-88FFD8115A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086926" y="2579006"/>
                        <a:ext cx="6829475" cy="38973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1577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18">
            <a:extLst>
              <a:ext uri="{FF2B5EF4-FFF2-40B4-BE49-F238E27FC236}">
                <a16:creationId xmlns:a16="http://schemas.microsoft.com/office/drawing/2014/main" id="{0C812BE9-3EA6-4957-8E7C-747EA6DE9C39}"/>
              </a:ext>
            </a:extLst>
          </p:cNvPr>
          <p:cNvSpPr/>
          <p:nvPr/>
        </p:nvSpPr>
        <p:spPr>
          <a:xfrm>
            <a:off x="933380" y="3424075"/>
            <a:ext cx="5070885" cy="3305259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Rectángulo 18">
            <a:extLst>
              <a:ext uri="{FF2B5EF4-FFF2-40B4-BE49-F238E27FC236}">
                <a16:creationId xmlns:a16="http://schemas.microsoft.com/office/drawing/2014/main" id="{2DF32CE8-CC9F-4E4F-93E9-6C8013D9E921}"/>
              </a:ext>
            </a:extLst>
          </p:cNvPr>
          <p:cNvSpPr/>
          <p:nvPr/>
        </p:nvSpPr>
        <p:spPr>
          <a:xfrm>
            <a:off x="11771434" y="3424076"/>
            <a:ext cx="5070885" cy="3305259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FC7E83DD-3641-D2F1-E241-532A461817B2}"/>
              </a:ext>
            </a:extLst>
          </p:cNvPr>
          <p:cNvSpPr/>
          <p:nvPr/>
        </p:nvSpPr>
        <p:spPr>
          <a:xfrm>
            <a:off x="6352407" y="3424074"/>
            <a:ext cx="5070885" cy="3305259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55D1384-6811-342B-65B8-F85E2C0DA244}"/>
              </a:ext>
            </a:extLst>
          </p:cNvPr>
          <p:cNvSpPr txBox="1"/>
          <p:nvPr/>
        </p:nvSpPr>
        <p:spPr>
          <a:xfrm>
            <a:off x="1447800" y="1573291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sintesi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Rectangle 58">
            <a:extLst>
              <a:ext uri="{FF2B5EF4-FFF2-40B4-BE49-F238E27FC236}">
                <a16:creationId xmlns:a16="http://schemas.microsoft.com/office/drawing/2014/main" id="{C19CE81B-88B7-56D0-835C-580EF1D39AEA}"/>
              </a:ext>
            </a:extLst>
          </p:cNvPr>
          <p:cNvSpPr/>
          <p:nvPr/>
        </p:nvSpPr>
        <p:spPr>
          <a:xfrm>
            <a:off x="1935318" y="3593867"/>
            <a:ext cx="32207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Osservare</a:t>
            </a:r>
            <a:r>
              <a:rPr lang="en-US" sz="28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il </a:t>
            </a:r>
            <a:r>
              <a:rPr lang="en-US" sz="28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Paese</a:t>
            </a:r>
            <a:endParaRPr lang="en-US" sz="28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5" name="object 2">
            <a:extLst>
              <a:ext uri="{FF2B5EF4-FFF2-40B4-BE49-F238E27FC236}">
                <a16:creationId xmlns:a16="http://schemas.microsoft.com/office/drawing/2014/main" id="{194018B4-B354-3889-61E1-72BFFF89DBE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2213" y="3569323"/>
            <a:ext cx="435185" cy="510356"/>
          </a:xfrm>
          <a:prstGeom prst="rect">
            <a:avLst/>
          </a:prstGeom>
        </p:spPr>
      </p:pic>
      <p:sp>
        <p:nvSpPr>
          <p:cNvPr id="7" name="Rectangle 58">
            <a:extLst>
              <a:ext uri="{FF2B5EF4-FFF2-40B4-BE49-F238E27FC236}">
                <a16:creationId xmlns:a16="http://schemas.microsoft.com/office/drawing/2014/main" id="{DC5D6AA9-5455-9552-81E8-CF2B76572622}"/>
              </a:ext>
            </a:extLst>
          </p:cNvPr>
          <p:cNvSpPr/>
          <p:nvPr/>
        </p:nvSpPr>
        <p:spPr>
          <a:xfrm>
            <a:off x="6732469" y="3593867"/>
            <a:ext cx="44123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Incontrare</a:t>
            </a:r>
            <a:r>
              <a:rPr lang="en-US" sz="28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rappresentanti</a:t>
            </a:r>
            <a:endParaRPr lang="en-US" sz="28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8" name="object 2">
            <a:extLst>
              <a:ext uri="{FF2B5EF4-FFF2-40B4-BE49-F238E27FC236}">
                <a16:creationId xmlns:a16="http://schemas.microsoft.com/office/drawing/2014/main" id="{49413C0B-8236-CA4A-DD00-985667C34D3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29279" y="3606731"/>
            <a:ext cx="435185" cy="510356"/>
          </a:xfrm>
          <a:prstGeom prst="rect">
            <a:avLst/>
          </a:prstGeom>
        </p:spPr>
      </p:pic>
      <p:sp>
        <p:nvSpPr>
          <p:cNvPr id="10" name="Rectangle 58">
            <a:extLst>
              <a:ext uri="{FF2B5EF4-FFF2-40B4-BE49-F238E27FC236}">
                <a16:creationId xmlns:a16="http://schemas.microsoft.com/office/drawing/2014/main" id="{57A4DE11-6DBD-D00A-3E1D-605EE186F6F6}"/>
              </a:ext>
            </a:extLst>
          </p:cNvPr>
          <p:cNvSpPr/>
          <p:nvPr/>
        </p:nvSpPr>
        <p:spPr>
          <a:xfrm>
            <a:off x="12717231" y="3569323"/>
            <a:ext cx="42130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Andare</a:t>
            </a:r>
            <a:r>
              <a:rPr lang="en-US" sz="28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sul</a:t>
            </a:r>
            <a:r>
              <a:rPr lang="en-US" sz="28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campo</a:t>
            </a:r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AD4F969A-85AE-A98D-87DE-D66181C2F1E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82046" y="3593867"/>
            <a:ext cx="435185" cy="51035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1F90CCC-4955-4EAC-BB87-40C49D5A78C2}"/>
              </a:ext>
            </a:extLst>
          </p:cNvPr>
          <p:cNvSpPr txBox="1"/>
          <p:nvPr/>
        </p:nvSpPr>
        <p:spPr>
          <a:xfrm>
            <a:off x="1445681" y="4207350"/>
            <a:ext cx="42693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Raccogliere informazioni e documentarsi sulla situazione attuale del Paese eviterà molti errori.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FD151BD-C7B3-4748-8D74-59E756FE92A5}"/>
              </a:ext>
            </a:extLst>
          </p:cNvPr>
          <p:cNvSpPr txBox="1"/>
          <p:nvPr/>
        </p:nvSpPr>
        <p:spPr>
          <a:xfrm>
            <a:off x="6758595" y="4261864"/>
            <a:ext cx="46014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Sapere con chi si sta parlando e rispettare il protocollo è essenziale per essere accettati e per poter pensare di fare affari.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420B9AB-26C3-4F31-A78A-EDB6EC6F6B8E}"/>
              </a:ext>
            </a:extLst>
          </p:cNvPr>
          <p:cNvSpPr txBox="1"/>
          <p:nvPr/>
        </p:nvSpPr>
        <p:spPr>
          <a:xfrm>
            <a:off x="12039600" y="4207350"/>
            <a:ext cx="4572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Andare sul posto permette di verificare le informazioni vitali, il potere d'acquisto, le abitudini di consumo e altri fattori.</a:t>
            </a:r>
          </a:p>
        </p:txBody>
      </p:sp>
    </p:spTree>
    <p:extLst>
      <p:ext uri="{BB962C8B-B14F-4D97-AF65-F5344CB8AC3E}">
        <p14:creationId xmlns:p14="http://schemas.microsoft.com/office/powerpoint/2010/main" val="3725270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332688" y="1573290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3: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Atteggiamento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e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visibilità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455174" y="2552700"/>
            <a:ext cx="94414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Sezione</a:t>
            </a:r>
            <a:r>
              <a:rPr lang="en-U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3.1</a:t>
            </a:r>
            <a:r>
              <a:rPr lang="en-US" sz="2800" b="1" dirty="0">
                <a:solidFill>
                  <a:srgbClr val="ECAAE3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it-IT" sz="32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Codice di abbigliamento e comportamento</a:t>
            </a:r>
            <a:endParaRPr lang="en-US" sz="32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761999" y="3885457"/>
            <a:ext cx="840664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>
                <a:solidFill>
                  <a:srgbClr val="141412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Gli elementi chiave per fare una buona impressione sono un abbigliamento adeguato e il linguaggio del corpo.</a:t>
            </a:r>
          </a:p>
          <a:p>
            <a:pPr algn="just"/>
            <a:r>
              <a:rPr lang="it-IT" sz="2800" dirty="0">
                <a:solidFill>
                  <a:srgbClr val="141412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Tra comfort, professionalità e cortesia esiste un delicato equilibrio che varia da Paese a Paese </a:t>
            </a:r>
          </a:p>
          <a:p>
            <a:pPr algn="just"/>
            <a:r>
              <a:rPr lang="it-IT" sz="2800" dirty="0">
                <a:solidFill>
                  <a:srgbClr val="141412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È importante conoscere il codice di abbigliamento del Paese, dell'azienda e del tipo di evento, segno di rispetto per i vostri interlocutori.</a:t>
            </a:r>
          </a:p>
        </p:txBody>
      </p:sp>
      <p:graphicFrame>
        <p:nvGraphicFramePr>
          <p:cNvPr id="9" name="Diagrama 11">
            <a:extLst>
              <a:ext uri="{FF2B5EF4-FFF2-40B4-BE49-F238E27FC236}">
                <a16:creationId xmlns:a16="http://schemas.microsoft.com/office/drawing/2014/main" id="{1B4E81B3-7632-2271-412C-9F24767CA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490059"/>
              </p:ext>
            </p:extLst>
          </p:nvPr>
        </p:nvGraphicFramePr>
        <p:xfrm>
          <a:off x="11811000" y="6907763"/>
          <a:ext cx="6112912" cy="1653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274E5F7B-7003-09F5-7FC4-355B558D0B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5714703"/>
              </p:ext>
            </p:extLst>
          </p:nvPr>
        </p:nvGraphicFramePr>
        <p:xfrm>
          <a:off x="9906000" y="2171700"/>
          <a:ext cx="7373823" cy="44434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7" imgW="4394160" imgH="2647800" progId="PBrush">
                  <p:embed/>
                </p:oleObj>
              </mc:Choice>
              <mc:Fallback>
                <p:oleObj name="Bitmap Image" r:id="rId7" imgW="4394160" imgH="2647800" progId="PBrush">
                  <p:embed/>
                  <p:pic>
                    <p:nvPicPr>
                      <p:cNvPr id="6" name="Objet 5">
                        <a:extLst>
                          <a:ext uri="{FF2B5EF4-FFF2-40B4-BE49-F238E27FC236}">
                            <a16:creationId xmlns:a16="http://schemas.microsoft.com/office/drawing/2014/main" id="{274E5F7B-7003-09F5-7FC4-355B558D0B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906000" y="2171700"/>
                        <a:ext cx="7373823" cy="44434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4063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338131" y="675550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it-IT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3: Atteggiamento e visibilità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338131" y="1578615"/>
            <a:ext cx="1004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Sezione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3.2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AAE3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it-IT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Rappresentare l'azienda e i suoi valori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1016725" y="2645187"/>
            <a:ext cx="924855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Il rappresentante dell'azienda svolge un ruolo importante per l'immagine della stessa e dei suoi dipendenti. È necessario mantenere un atteggiamento educato e misurato negli scambi; l'uso di qualche parola della lingua locale è sempre ben accetto. Evitate i giudizi di valore e siate discreti sulle informazioni scambiate. </a:t>
            </a:r>
          </a:p>
          <a:p>
            <a:pPr lvl="0" algn="just">
              <a:defRPr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Dovete dedicare del tempo a spiegare cosa rende forte l'azienda e annunciare i suoi valori: onestà, curiosità, capacità di impegnarsi, fiducia e trasparenza. </a:t>
            </a:r>
          </a:p>
          <a:p>
            <a:pPr lvl="0" algn="just">
              <a:defRPr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Siete gli ambasciatori della vostra azienda, il vostro comportamento viene esaminato: la vostra puntualità, il vostro aspetto, il vostro atteggiamento sono tutti segnali rassicuranti per i vostri interlocutori.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24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graphicFrame>
        <p:nvGraphicFramePr>
          <p:cNvPr id="9" name="Diagrama 11">
            <a:extLst>
              <a:ext uri="{FF2B5EF4-FFF2-40B4-BE49-F238E27FC236}">
                <a16:creationId xmlns:a16="http://schemas.microsoft.com/office/drawing/2014/main" id="{1B4E81B3-7632-2271-412C-9F24767CA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7705367"/>
              </p:ext>
            </p:extLst>
          </p:nvPr>
        </p:nvGraphicFramePr>
        <p:xfrm>
          <a:off x="11811000" y="6286500"/>
          <a:ext cx="6112912" cy="2427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62E03CB5-07E7-DB4A-F98E-705248F8E8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3308775"/>
              </p:ext>
            </p:extLst>
          </p:nvPr>
        </p:nvGraphicFramePr>
        <p:xfrm>
          <a:off x="10668000" y="2297014"/>
          <a:ext cx="6522262" cy="42498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7" imgW="5194440" imgH="3384720" progId="PBrush">
                  <p:embed/>
                </p:oleObj>
              </mc:Choice>
              <mc:Fallback>
                <p:oleObj name="Bitmap Image" r:id="rId7" imgW="5194440" imgH="3384720" progId="PBrush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62E03CB5-07E7-DB4A-F98E-705248F8E8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668000" y="2297014"/>
                        <a:ext cx="6522262" cy="42498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7321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9D0E1AA7-2775-3283-80E4-B2AE5C77CB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1725388"/>
              </p:ext>
            </p:extLst>
          </p:nvPr>
        </p:nvGraphicFramePr>
        <p:xfrm>
          <a:off x="9880927" y="2124936"/>
          <a:ext cx="7074385" cy="4524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6006960" imgH="3841920" progId="PBrush">
                  <p:embed/>
                </p:oleObj>
              </mc:Choice>
              <mc:Fallback>
                <p:oleObj name="Bitmap Image" r:id="rId2" imgW="6006960" imgH="3841920" progId="PBrush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9D0E1AA7-2775-3283-80E4-B2AE5C77CB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880927" y="2124936"/>
                        <a:ext cx="7074385" cy="45243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332688" y="1573290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it-IT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3: Atteggiamento e visibilità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334865" y="2341683"/>
            <a:ext cx="1004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Sezione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3.3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AAE3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US" sz="32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Considerare</a:t>
            </a:r>
            <a:r>
              <a:rPr lang="en-US" sz="32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le </a:t>
            </a:r>
            <a:r>
              <a:rPr lang="en-US" sz="32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abitudini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649316" y="3417724"/>
            <a:ext cx="887568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Dopo aver esplorato il Paese e le sue abitudini, è fondamentale preparare gli incontri di lavoro. Dovete scrivere schede di promemoria con gli elementi più importanti.</a:t>
            </a:r>
          </a:p>
          <a:p>
            <a:pPr lvl="0" algn="just">
              <a:defRPr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Come donna imprenditrice, dovete essere ancora più vigili. È consigliabile adottare un codice di abbigliamento e un atteggiamento il più possibile neutrale. In alcuni Paesi è consigliabile coprirsi i capelli, indossare pantaloni e abiti a maniche lunghe.</a:t>
            </a:r>
          </a:p>
          <a:p>
            <a:pPr lvl="0" algn="just">
              <a:defRPr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È meglio conoscere il nome, concentrarsi sul viso e spegnere lo smartphone.</a:t>
            </a:r>
          </a:p>
        </p:txBody>
      </p:sp>
      <p:graphicFrame>
        <p:nvGraphicFramePr>
          <p:cNvPr id="9" name="Diagrama 11">
            <a:extLst>
              <a:ext uri="{FF2B5EF4-FFF2-40B4-BE49-F238E27FC236}">
                <a16:creationId xmlns:a16="http://schemas.microsoft.com/office/drawing/2014/main" id="{1B4E81B3-7632-2271-412C-9F24767CA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2901517"/>
              </p:ext>
            </p:extLst>
          </p:nvPr>
        </p:nvGraphicFramePr>
        <p:xfrm>
          <a:off x="11811000" y="6134100"/>
          <a:ext cx="6112912" cy="2224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51085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785C1DB3-25FB-3AD4-CCC1-4D6B982DAABA}"/>
              </a:ext>
            </a:extLst>
          </p:cNvPr>
          <p:cNvSpPr/>
          <p:nvPr/>
        </p:nvSpPr>
        <p:spPr>
          <a:xfrm>
            <a:off x="11287637" y="3357722"/>
            <a:ext cx="4866763" cy="3526035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FC7E83DD-3641-D2F1-E241-532A461817B2}"/>
              </a:ext>
            </a:extLst>
          </p:cNvPr>
          <p:cNvSpPr/>
          <p:nvPr/>
        </p:nvSpPr>
        <p:spPr>
          <a:xfrm>
            <a:off x="6203307" y="3342573"/>
            <a:ext cx="4756051" cy="3397247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53B3577-D9C0-67CB-B8BD-0E33B29CFE77}"/>
              </a:ext>
            </a:extLst>
          </p:cNvPr>
          <p:cNvSpPr/>
          <p:nvPr/>
        </p:nvSpPr>
        <p:spPr>
          <a:xfrm>
            <a:off x="1066800" y="3357722"/>
            <a:ext cx="4756050" cy="3397247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55D1384-6811-342B-65B8-F85E2C0DA244}"/>
              </a:ext>
            </a:extLst>
          </p:cNvPr>
          <p:cNvSpPr txBox="1"/>
          <p:nvPr/>
        </p:nvSpPr>
        <p:spPr>
          <a:xfrm>
            <a:off x="1447800" y="1573291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sintesi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Rectangle 58">
            <a:extLst>
              <a:ext uri="{FF2B5EF4-FFF2-40B4-BE49-F238E27FC236}">
                <a16:creationId xmlns:a16="http://schemas.microsoft.com/office/drawing/2014/main" id="{C19CE81B-88B7-56D0-835C-580EF1D39AEA}"/>
              </a:ext>
            </a:extLst>
          </p:cNvPr>
          <p:cNvSpPr/>
          <p:nvPr/>
        </p:nvSpPr>
        <p:spPr>
          <a:xfrm>
            <a:off x="1845120" y="3429698"/>
            <a:ext cx="39645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Codice di abbigliamento e comportamento</a:t>
            </a:r>
            <a:endParaRPr lang="en-US" sz="24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5" name="object 2">
            <a:extLst>
              <a:ext uri="{FF2B5EF4-FFF2-40B4-BE49-F238E27FC236}">
                <a16:creationId xmlns:a16="http://schemas.microsoft.com/office/drawing/2014/main" id="{194018B4-B354-3889-61E1-72BFFF89DBE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9977" y="3590019"/>
            <a:ext cx="435185" cy="510356"/>
          </a:xfrm>
          <a:prstGeom prst="rect">
            <a:avLst/>
          </a:prstGeom>
        </p:spPr>
      </p:pic>
      <p:sp>
        <p:nvSpPr>
          <p:cNvPr id="7" name="Rectangle 58">
            <a:extLst>
              <a:ext uri="{FF2B5EF4-FFF2-40B4-BE49-F238E27FC236}">
                <a16:creationId xmlns:a16="http://schemas.microsoft.com/office/drawing/2014/main" id="{DC5D6AA9-5455-9552-81E8-CF2B76572622}"/>
              </a:ext>
            </a:extLst>
          </p:cNvPr>
          <p:cNvSpPr/>
          <p:nvPr/>
        </p:nvSpPr>
        <p:spPr>
          <a:xfrm>
            <a:off x="6666484" y="3455936"/>
            <a:ext cx="39831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Rappresentare l'azienda e i suoi valori</a:t>
            </a:r>
            <a:endParaRPr lang="en-US" sz="24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8" name="object 2">
            <a:extLst>
              <a:ext uri="{FF2B5EF4-FFF2-40B4-BE49-F238E27FC236}">
                <a16:creationId xmlns:a16="http://schemas.microsoft.com/office/drawing/2014/main" id="{49413C0B-8236-CA4A-DD00-985667C34D3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89965" y="3486510"/>
            <a:ext cx="435185" cy="510356"/>
          </a:xfrm>
          <a:prstGeom prst="rect">
            <a:avLst/>
          </a:prstGeom>
        </p:spPr>
      </p:pic>
      <p:sp>
        <p:nvSpPr>
          <p:cNvPr id="10" name="Rectangle 58">
            <a:extLst>
              <a:ext uri="{FF2B5EF4-FFF2-40B4-BE49-F238E27FC236}">
                <a16:creationId xmlns:a16="http://schemas.microsoft.com/office/drawing/2014/main" id="{57A4DE11-6DBD-D00A-3E1D-605EE186F6F6}"/>
              </a:ext>
            </a:extLst>
          </p:cNvPr>
          <p:cNvSpPr/>
          <p:nvPr/>
        </p:nvSpPr>
        <p:spPr>
          <a:xfrm>
            <a:off x="12173397" y="3486510"/>
            <a:ext cx="3425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Considerare</a:t>
            </a:r>
            <a:r>
              <a:rPr lang="en-U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le </a:t>
            </a:r>
            <a:r>
              <a:rPr lang="en-US" sz="24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abitudini</a:t>
            </a:r>
            <a:endParaRPr lang="en-US" sz="24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AD4F969A-85AE-A98D-87DE-D66181C2F1E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03008" y="3473594"/>
            <a:ext cx="435185" cy="51035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6DDD1A2-2333-4D76-BE5A-B04AB6C009A2}"/>
              </a:ext>
            </a:extLst>
          </p:cNvPr>
          <p:cNvSpPr txBox="1"/>
          <p:nvPr/>
        </p:nvSpPr>
        <p:spPr>
          <a:xfrm>
            <a:off x="1371600" y="4905504"/>
            <a:ext cx="4114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Il modo di vestire e il buon comportamento sono fattori chiave di successo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2F7DF66-E78B-4FB1-9CB7-11B902B6FD22}"/>
              </a:ext>
            </a:extLst>
          </p:cNvPr>
          <p:cNvSpPr txBox="1"/>
          <p:nvPr/>
        </p:nvSpPr>
        <p:spPr>
          <a:xfrm>
            <a:off x="6430746" y="4820879"/>
            <a:ext cx="41017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Dovete essere una presentazione impeccabile per la vostra azienda.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FCCD5E8-1B53-413D-9EEA-C875844BB2D4}"/>
              </a:ext>
            </a:extLst>
          </p:cNvPr>
          <p:cNvSpPr txBox="1"/>
          <p:nvPr/>
        </p:nvSpPr>
        <p:spPr>
          <a:xfrm>
            <a:off x="11559622" y="4131869"/>
            <a:ext cx="43227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Il successo di una relazione d'affari dipende dalla comprensione delle abitudini e dalla preparazione degli incontri.</a:t>
            </a:r>
          </a:p>
        </p:txBody>
      </p:sp>
    </p:spTree>
    <p:extLst>
      <p:ext uri="{BB962C8B-B14F-4D97-AF65-F5344CB8AC3E}">
        <p14:creationId xmlns:p14="http://schemas.microsoft.com/office/powerpoint/2010/main" val="2582274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 7">
            <a:extLst>
              <a:ext uri="{FF2B5EF4-FFF2-40B4-BE49-F238E27FC236}">
                <a16:creationId xmlns:a16="http://schemas.microsoft.com/office/drawing/2014/main" id="{AEEC5178-EE39-9626-E2B0-1C9667CD68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4936118"/>
              </p:ext>
            </p:extLst>
          </p:nvPr>
        </p:nvGraphicFramePr>
        <p:xfrm>
          <a:off x="9525000" y="2628526"/>
          <a:ext cx="8186074" cy="38277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6858000" imgH="3206880" progId="PBrush">
                  <p:embed/>
                </p:oleObj>
              </mc:Choice>
              <mc:Fallback>
                <p:oleObj name="Bitmap Image" r:id="rId2" imgW="6858000" imgH="3206880" progId="PBrush">
                  <p:embed/>
                  <p:pic>
                    <p:nvPicPr>
                      <p:cNvPr id="8" name="Objet 7">
                        <a:extLst>
                          <a:ext uri="{FF2B5EF4-FFF2-40B4-BE49-F238E27FC236}">
                            <a16:creationId xmlns:a16="http://schemas.microsoft.com/office/drawing/2014/main" id="{AEEC5178-EE39-9626-E2B0-1C9667CD68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525000" y="2628526"/>
                        <a:ext cx="8186074" cy="38277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321802" y="1534071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4: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Alcuni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suggerimenti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321802" y="2322882"/>
            <a:ext cx="1004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Sezione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4.1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AAE3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U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Grande come il </a:t>
            </a:r>
            <a:r>
              <a:rPr lang="en-US" sz="28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mondo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957927" y="3449898"/>
            <a:ext cx="818607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La business </a:t>
            </a:r>
            <a:r>
              <a:rPr lang="it-IT" sz="2800" dirty="0" err="1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etiquette</a:t>
            </a: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varia da regione a regione e da Paese a Paese. </a:t>
            </a:r>
          </a:p>
          <a:p>
            <a:pPr algn="just"/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Questo crea una situazione complessa per le persone, poiché è difficile trovare un equilibrio tra l'attenzione alla business </a:t>
            </a:r>
            <a:r>
              <a:rPr lang="it-IT" sz="2800" dirty="0" err="1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etiquette</a:t>
            </a: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internazionale e le altre attività commerciali allo stesso tempo.</a:t>
            </a:r>
          </a:p>
          <a:p>
            <a:pPr algn="just"/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Pertanto, un passo saggio è quello di concentrarsi su alcuni pilastri fondamentali della business </a:t>
            </a:r>
            <a:r>
              <a:rPr lang="it-IT" sz="2800" dirty="0" err="1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etiquette</a:t>
            </a: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 </a:t>
            </a:r>
          </a:p>
        </p:txBody>
      </p:sp>
      <p:graphicFrame>
        <p:nvGraphicFramePr>
          <p:cNvPr id="9" name="Diagrama 11">
            <a:extLst>
              <a:ext uri="{FF2B5EF4-FFF2-40B4-BE49-F238E27FC236}">
                <a16:creationId xmlns:a16="http://schemas.microsoft.com/office/drawing/2014/main" id="{1B4E81B3-7632-2271-412C-9F24767CA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6828484"/>
              </p:ext>
            </p:extLst>
          </p:nvPr>
        </p:nvGraphicFramePr>
        <p:xfrm>
          <a:off x="10287000" y="5661743"/>
          <a:ext cx="6112912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42301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321802" y="1534071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4: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Alcuni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suggerimenti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321802" y="2322882"/>
            <a:ext cx="1004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Sezione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4.2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AAE3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US" sz="32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Una </a:t>
            </a:r>
            <a:r>
              <a:rPr lang="en-US" sz="32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sottile</a:t>
            </a:r>
            <a:r>
              <a:rPr lang="en-US" sz="32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alchimia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1316359" y="3425355"/>
            <a:ext cx="805286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</a:t>
            </a:r>
            <a:r>
              <a:rPr lang="en-U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Prima di tutto, dovete mantenere un'immagine standard impeccabile per la vostra azienda.</a:t>
            </a:r>
          </a:p>
          <a:p>
            <a:pPr algn="just"/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Essere autentici è un valore che rassicura il proprio interlocutore.</a:t>
            </a:r>
          </a:p>
          <a:p>
            <a:pPr algn="just"/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Essere capaci di integrarsi permette di adottare i codici del Paese straniero senza rinunciare alla propria cultura.</a:t>
            </a:r>
          </a:p>
          <a:p>
            <a:pPr algn="just"/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Si tratta di stabilire una comprensione reciproca e un rapporto di fiducia. </a:t>
            </a:r>
          </a:p>
        </p:txBody>
      </p:sp>
      <p:graphicFrame>
        <p:nvGraphicFramePr>
          <p:cNvPr id="9" name="Diagrama 11">
            <a:extLst>
              <a:ext uri="{FF2B5EF4-FFF2-40B4-BE49-F238E27FC236}">
                <a16:creationId xmlns:a16="http://schemas.microsoft.com/office/drawing/2014/main" id="{1B4E81B3-7632-2271-412C-9F24767CA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2302919"/>
              </p:ext>
            </p:extLst>
          </p:nvPr>
        </p:nvGraphicFramePr>
        <p:xfrm>
          <a:off x="10058400" y="6305550"/>
          <a:ext cx="6112912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76A643B0-A645-F8F0-9836-53A59D9C26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6825528"/>
              </p:ext>
            </p:extLst>
          </p:nvPr>
        </p:nvGraphicFramePr>
        <p:xfrm>
          <a:off x="11103583" y="2210388"/>
          <a:ext cx="4022546" cy="4063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7" imgW="3111480" imgH="3143160" progId="PBrush">
                  <p:embed/>
                </p:oleObj>
              </mc:Choice>
              <mc:Fallback>
                <p:oleObj name="Bitmap Image" r:id="rId7" imgW="3111480" imgH="3143160" progId="PBrush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76A643B0-A645-F8F0-9836-53A59D9C26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103583" y="2210388"/>
                        <a:ext cx="4022546" cy="40635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7872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BA53F9CC-1805-7F22-B0DF-39A4F9C964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6986634"/>
              </p:ext>
            </p:extLst>
          </p:nvPr>
        </p:nvGraphicFramePr>
        <p:xfrm>
          <a:off x="10820400" y="2126333"/>
          <a:ext cx="5516241" cy="4970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530520" imgH="3181320" progId="PBrush">
                  <p:embed/>
                </p:oleObj>
              </mc:Choice>
              <mc:Fallback>
                <p:oleObj name="Bitmap Image" r:id="rId2" imgW="3530520" imgH="3181320" progId="PBrush">
                  <p:embed/>
                  <p:pic>
                    <p:nvPicPr>
                      <p:cNvPr id="6" name="Objet 5">
                        <a:extLst>
                          <a:ext uri="{FF2B5EF4-FFF2-40B4-BE49-F238E27FC236}">
                            <a16:creationId xmlns:a16="http://schemas.microsoft.com/office/drawing/2014/main" id="{BA53F9CC-1805-7F22-B0DF-39A4F9C964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820400" y="2126333"/>
                        <a:ext cx="5516241" cy="49705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278259" y="1314450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4: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Alcuni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suggerimenti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278259" y="2081592"/>
            <a:ext cx="1004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Sezione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4.3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AAE3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Percezione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726465" y="3710791"/>
            <a:ext cx="84066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È importante adeguarsi a ogni caso. Non esiste una ricetta unica, gli ingredienti devono essere adattati per ottenere una situazione vincente.</a:t>
            </a:r>
          </a:p>
          <a:p>
            <a:pPr algn="just"/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Il comportamento dei rappresentanti di altre aziende straniere già insediate può essere un modello.</a:t>
            </a:r>
          </a:p>
          <a:p>
            <a:pPr algn="just"/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Saper percepire e cogliere l'atmosfera e le vibrazioni dell'ambiente sono fattori da non trascurare.</a:t>
            </a:r>
          </a:p>
        </p:txBody>
      </p:sp>
      <p:graphicFrame>
        <p:nvGraphicFramePr>
          <p:cNvPr id="9" name="Diagrama 11">
            <a:extLst>
              <a:ext uri="{FF2B5EF4-FFF2-40B4-BE49-F238E27FC236}">
                <a16:creationId xmlns:a16="http://schemas.microsoft.com/office/drawing/2014/main" id="{1B4E81B3-7632-2271-412C-9F24767CA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54817"/>
              </p:ext>
            </p:extLst>
          </p:nvPr>
        </p:nvGraphicFramePr>
        <p:xfrm>
          <a:off x="9651803" y="6979567"/>
          <a:ext cx="6112912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52411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785C1DB3-25FB-3AD4-CCC1-4D6B982DAABA}"/>
              </a:ext>
            </a:extLst>
          </p:cNvPr>
          <p:cNvSpPr/>
          <p:nvPr/>
        </p:nvSpPr>
        <p:spPr>
          <a:xfrm>
            <a:off x="11749087" y="3376816"/>
            <a:ext cx="5700713" cy="3144999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FC7E83DD-3641-D2F1-E241-532A461817B2}"/>
              </a:ext>
            </a:extLst>
          </p:cNvPr>
          <p:cNvSpPr/>
          <p:nvPr/>
        </p:nvSpPr>
        <p:spPr>
          <a:xfrm>
            <a:off x="6152825" y="3383531"/>
            <a:ext cx="5195887" cy="3138284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53B3577-D9C0-67CB-B8BD-0E33B29CFE77}"/>
              </a:ext>
            </a:extLst>
          </p:cNvPr>
          <p:cNvSpPr/>
          <p:nvPr/>
        </p:nvSpPr>
        <p:spPr>
          <a:xfrm>
            <a:off x="838199" y="3376816"/>
            <a:ext cx="4771859" cy="3138284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55D1384-6811-342B-65B8-F85E2C0DA244}"/>
              </a:ext>
            </a:extLst>
          </p:cNvPr>
          <p:cNvSpPr txBox="1"/>
          <p:nvPr/>
        </p:nvSpPr>
        <p:spPr>
          <a:xfrm>
            <a:off x="1447800" y="1573291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sintesi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Rectangle 58">
            <a:extLst>
              <a:ext uri="{FF2B5EF4-FFF2-40B4-BE49-F238E27FC236}">
                <a16:creationId xmlns:a16="http://schemas.microsoft.com/office/drawing/2014/main" id="{C19CE81B-88B7-56D0-835C-580EF1D39AEA}"/>
              </a:ext>
            </a:extLst>
          </p:cNvPr>
          <p:cNvSpPr/>
          <p:nvPr/>
        </p:nvSpPr>
        <p:spPr>
          <a:xfrm>
            <a:off x="1910475" y="3613547"/>
            <a:ext cx="3459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Grande come il </a:t>
            </a:r>
            <a:r>
              <a:rPr lang="en-US" sz="24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mondo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5" name="object 2">
            <a:extLst>
              <a:ext uri="{FF2B5EF4-FFF2-40B4-BE49-F238E27FC236}">
                <a16:creationId xmlns:a16="http://schemas.microsoft.com/office/drawing/2014/main" id="{194018B4-B354-3889-61E1-72BFFF89DBE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9977" y="3590019"/>
            <a:ext cx="435185" cy="510356"/>
          </a:xfrm>
          <a:prstGeom prst="rect">
            <a:avLst/>
          </a:prstGeom>
        </p:spPr>
      </p:pic>
      <p:sp>
        <p:nvSpPr>
          <p:cNvPr id="7" name="Rectangle 58">
            <a:extLst>
              <a:ext uri="{FF2B5EF4-FFF2-40B4-BE49-F238E27FC236}">
                <a16:creationId xmlns:a16="http://schemas.microsoft.com/office/drawing/2014/main" id="{DC5D6AA9-5455-9552-81E8-CF2B76572622}"/>
              </a:ext>
            </a:extLst>
          </p:cNvPr>
          <p:cNvSpPr/>
          <p:nvPr/>
        </p:nvSpPr>
        <p:spPr>
          <a:xfrm>
            <a:off x="6233432" y="3636106"/>
            <a:ext cx="49595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Una </a:t>
            </a:r>
            <a:r>
              <a:rPr lang="en-US" sz="24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sottile</a:t>
            </a:r>
            <a:r>
              <a:rPr lang="en-U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alchimia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8" name="object 2">
            <a:extLst>
              <a:ext uri="{FF2B5EF4-FFF2-40B4-BE49-F238E27FC236}">
                <a16:creationId xmlns:a16="http://schemas.microsoft.com/office/drawing/2014/main" id="{49413C0B-8236-CA4A-DD00-985667C34D3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83507" y="3590019"/>
            <a:ext cx="435185" cy="510356"/>
          </a:xfrm>
          <a:prstGeom prst="rect">
            <a:avLst/>
          </a:prstGeom>
        </p:spPr>
      </p:pic>
      <p:sp>
        <p:nvSpPr>
          <p:cNvPr id="10" name="Rectangle 58">
            <a:extLst>
              <a:ext uri="{FF2B5EF4-FFF2-40B4-BE49-F238E27FC236}">
                <a16:creationId xmlns:a16="http://schemas.microsoft.com/office/drawing/2014/main" id="{57A4DE11-6DBD-D00A-3E1D-605EE186F6F6}"/>
              </a:ext>
            </a:extLst>
          </p:cNvPr>
          <p:cNvSpPr/>
          <p:nvPr/>
        </p:nvSpPr>
        <p:spPr>
          <a:xfrm>
            <a:off x="12906257" y="3636105"/>
            <a:ext cx="17283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Percezione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AD4F969A-85AE-A98D-87DE-D66181C2F1E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18473" y="3587415"/>
            <a:ext cx="435185" cy="51035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41CB349-B38B-4604-B853-142B585584E2}"/>
              </a:ext>
            </a:extLst>
          </p:cNvPr>
          <p:cNvSpPr txBox="1"/>
          <p:nvPr/>
        </p:nvSpPr>
        <p:spPr>
          <a:xfrm>
            <a:off x="1103243" y="4607867"/>
            <a:ext cx="426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Tante business </a:t>
            </a:r>
            <a:r>
              <a:rPr lang="it-IT" sz="2800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etiquette</a:t>
            </a:r>
            <a:r>
              <a:rPr lang="it-IT" sz="28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e tanti mondi da capire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75CC469-1EB5-4F0D-9298-E0F9ED600C28}"/>
              </a:ext>
            </a:extLst>
          </p:cNvPr>
          <p:cNvSpPr txBox="1"/>
          <p:nvPr/>
        </p:nvSpPr>
        <p:spPr>
          <a:xfrm>
            <a:off x="6540968" y="4617295"/>
            <a:ext cx="441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Rimanere se stessi e integrare la cultura dell'altro.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B3A8679-8E17-4609-912D-4787F970B05F}"/>
              </a:ext>
            </a:extLst>
          </p:cNvPr>
          <p:cNvSpPr txBox="1"/>
          <p:nvPr/>
        </p:nvSpPr>
        <p:spPr>
          <a:xfrm>
            <a:off x="12192000" y="4607866"/>
            <a:ext cx="46114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Cercate il momento giusto per prendere il testimone.</a:t>
            </a:r>
          </a:p>
        </p:txBody>
      </p:sp>
    </p:spTree>
    <p:extLst>
      <p:ext uri="{BB962C8B-B14F-4D97-AF65-F5344CB8AC3E}">
        <p14:creationId xmlns:p14="http://schemas.microsoft.com/office/powerpoint/2010/main" val="1322786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FD79239-ADE2-4DC9-875C-DD0088D1160B}"/>
              </a:ext>
            </a:extLst>
          </p:cNvPr>
          <p:cNvSpPr txBox="1"/>
          <p:nvPr/>
        </p:nvSpPr>
        <p:spPr>
          <a:xfrm>
            <a:off x="1433944" y="1511544"/>
            <a:ext cx="5271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Obiettivi</a:t>
            </a:r>
            <a:r>
              <a:rPr lang="fr-FR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e </a:t>
            </a:r>
            <a:r>
              <a:rPr lang="fr-FR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finalità</a:t>
            </a:r>
            <a:endParaRPr lang="fr-FR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0BB7DBF-2106-41DB-8A1B-0DC740ED66F0}"/>
              </a:ext>
            </a:extLst>
          </p:cNvPr>
          <p:cNvSpPr txBox="1"/>
          <p:nvPr/>
        </p:nvSpPr>
        <p:spPr>
          <a:xfrm>
            <a:off x="1571124" y="2749185"/>
            <a:ext cx="1004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Al </a:t>
            </a:r>
            <a:r>
              <a:rPr lang="en-US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termine</a:t>
            </a:r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di </a:t>
            </a:r>
            <a:r>
              <a:rPr lang="en-US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questo</a:t>
            </a:r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modulo </a:t>
            </a:r>
            <a:r>
              <a:rPr lang="en-US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sarete</a:t>
            </a:r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in </a:t>
            </a:r>
            <a:r>
              <a:rPr lang="en-US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grado</a:t>
            </a:r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di</a:t>
            </a:r>
            <a:r>
              <a:rPr lang="en-GB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99353FE-8C02-491A-97E3-0F609EE7C293}"/>
              </a:ext>
            </a:extLst>
          </p:cNvPr>
          <p:cNvSpPr txBox="1"/>
          <p:nvPr/>
        </p:nvSpPr>
        <p:spPr>
          <a:xfrm>
            <a:off x="2322420" y="3840537"/>
            <a:ext cx="7278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Comprendere</a:t>
            </a:r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un </a:t>
            </a:r>
            <a:r>
              <a:rPr lang="en-US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ambiente</a:t>
            </a:r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internazionale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AAF9D6F-057A-419A-8258-16F5D0B83874}"/>
              </a:ext>
            </a:extLst>
          </p:cNvPr>
          <p:cNvSpPr txBox="1"/>
          <p:nvPr/>
        </p:nvSpPr>
        <p:spPr>
          <a:xfrm>
            <a:off x="2286001" y="5251786"/>
            <a:ext cx="822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Comprendere il giusto comportamento e approccio nelle relazioni d'affari all'estero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5E2FE64-2B8D-4D64-8B27-C2EB62F25D86}"/>
              </a:ext>
            </a:extLst>
          </p:cNvPr>
          <p:cNvSpPr txBox="1"/>
          <p:nvPr/>
        </p:nvSpPr>
        <p:spPr>
          <a:xfrm>
            <a:off x="2209801" y="6675147"/>
            <a:ext cx="8229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Rappresentare</a:t>
            </a:r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l’azienda</a:t>
            </a:r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e </a:t>
            </a:r>
            <a:r>
              <a:rPr lang="en-US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suoi</a:t>
            </a:r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valori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5" name="object 2">
            <a:extLst>
              <a:ext uri="{FF2B5EF4-FFF2-40B4-BE49-F238E27FC236}">
                <a16:creationId xmlns:a16="http://schemas.microsoft.com/office/drawing/2014/main" id="{0351A207-7EF1-46BA-953B-CECF6A0A5CE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1124" y="3779713"/>
            <a:ext cx="435185" cy="510356"/>
          </a:xfrm>
          <a:prstGeom prst="rect">
            <a:avLst/>
          </a:prstGeom>
        </p:spPr>
      </p:pic>
      <p:pic>
        <p:nvPicPr>
          <p:cNvPr id="16" name="object 2">
            <a:extLst>
              <a:ext uri="{FF2B5EF4-FFF2-40B4-BE49-F238E27FC236}">
                <a16:creationId xmlns:a16="http://schemas.microsoft.com/office/drawing/2014/main" id="{621B329D-F6F5-4D0C-ADF3-EF47DC304EE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1124" y="5207933"/>
            <a:ext cx="435185" cy="510356"/>
          </a:xfrm>
          <a:prstGeom prst="rect">
            <a:avLst/>
          </a:prstGeom>
        </p:spPr>
      </p:pic>
      <p:pic>
        <p:nvPicPr>
          <p:cNvPr id="17" name="object 2">
            <a:extLst>
              <a:ext uri="{FF2B5EF4-FFF2-40B4-BE49-F238E27FC236}">
                <a16:creationId xmlns:a16="http://schemas.microsoft.com/office/drawing/2014/main" id="{6EF133E2-2570-45BD-B6C8-D8377B1DAA3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1124" y="6626456"/>
            <a:ext cx="435185" cy="510356"/>
          </a:xfrm>
          <a:prstGeom prst="rect">
            <a:avLst/>
          </a:prstGeom>
        </p:spPr>
      </p:pic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314F31EF-9007-A516-AB5F-CF9DA0A046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7641354"/>
              </p:ext>
            </p:extLst>
          </p:nvPr>
        </p:nvGraphicFramePr>
        <p:xfrm>
          <a:off x="10417629" y="3390900"/>
          <a:ext cx="7459784" cy="3850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6889680" imgH="3556080" progId="PBrush">
                  <p:embed/>
                </p:oleObj>
              </mc:Choice>
              <mc:Fallback>
                <p:oleObj name="Bitmap Image" r:id="rId3" imgW="6889680" imgH="3556080" progId="PBrush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314F31EF-9007-A516-AB5F-CF9DA0A046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417629" y="3390900"/>
                        <a:ext cx="7459784" cy="38502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4836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07DD6F28-925A-1490-D844-166DF5AEAC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6719300"/>
              </p:ext>
            </p:extLst>
          </p:nvPr>
        </p:nvGraphicFramePr>
        <p:xfrm>
          <a:off x="10210799" y="2247900"/>
          <a:ext cx="6390437" cy="419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6051600" imgH="3968640" progId="PBrush">
                  <p:embed/>
                </p:oleObj>
              </mc:Choice>
              <mc:Fallback>
                <p:oleObj name="Bitmap Image" r:id="rId2" imgW="6051600" imgH="3968640" progId="PBrush">
                  <p:embed/>
                  <p:pic>
                    <p:nvPicPr>
                      <p:cNvPr id="6" name="Objet 5">
                        <a:extLst>
                          <a:ext uri="{FF2B5EF4-FFF2-40B4-BE49-F238E27FC236}">
                            <a16:creationId xmlns:a16="http://schemas.microsoft.com/office/drawing/2014/main" id="{07DD6F28-925A-1490-D844-166DF5AEAC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210799" y="2247900"/>
                        <a:ext cx="6390437" cy="419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066800" y="509540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5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Netiquette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055914" y="1174760"/>
            <a:ext cx="1004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Sezione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5.1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AAE3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US" sz="32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Definizione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685800" y="1865680"/>
            <a:ext cx="8967263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La netiquette rappresenta l'importanza delle buone maniere e del comportamento online. In generale, la netiquette è l'insieme delle regole professionali e sociali praticate e sostenute nella comunicazione elettronica su qualsiasi rete di computer. Le linee guida comuni includono l'essere cortesi e precisi e l'evitare il cyber-bullismo. La netiquette prevede anche che gli utenti rispettino le leggi sul copyright ed evitino l'uso eccessivo di emoticon </a:t>
            </a:r>
          </a:p>
          <a:p>
            <a:pPr algn="just"/>
            <a:endParaRPr lang="it-IT" sz="28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/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La netiquette è una forma abbreviata di network </a:t>
            </a:r>
            <a:r>
              <a:rPr lang="it-IT" sz="2800" dirty="0" err="1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etiquette</a:t>
            </a: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o di Internet </a:t>
            </a:r>
            <a:r>
              <a:rPr lang="it-IT" sz="2800" dirty="0" err="1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etiquette</a:t>
            </a: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  <a:p>
            <a:pPr algn="just"/>
            <a:endParaRPr lang="it-IT" sz="28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/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-La netiquette è essenziale nella business </a:t>
            </a:r>
            <a:r>
              <a:rPr lang="it-IT" sz="2800" dirty="0" err="1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etiquette</a:t>
            </a: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internazionale.</a:t>
            </a:r>
          </a:p>
        </p:txBody>
      </p:sp>
      <p:graphicFrame>
        <p:nvGraphicFramePr>
          <p:cNvPr id="9" name="Diagrama 11">
            <a:extLst>
              <a:ext uri="{FF2B5EF4-FFF2-40B4-BE49-F238E27FC236}">
                <a16:creationId xmlns:a16="http://schemas.microsoft.com/office/drawing/2014/main" id="{1B4E81B3-7632-2271-412C-9F24767CA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7460590"/>
              </p:ext>
            </p:extLst>
          </p:nvPr>
        </p:nvGraphicFramePr>
        <p:xfrm>
          <a:off x="11811000" y="5905500"/>
          <a:ext cx="6112912" cy="213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575635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79469007-A5CE-FED0-0796-CAAC201CA9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745079"/>
              </p:ext>
            </p:extLst>
          </p:nvPr>
        </p:nvGraphicFramePr>
        <p:xfrm>
          <a:off x="10058400" y="2489656"/>
          <a:ext cx="6616700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6616800" imgH="4724280" progId="PBrush">
                  <p:embed/>
                </p:oleObj>
              </mc:Choice>
              <mc:Fallback>
                <p:oleObj name="Bitmap Image" r:id="rId2" imgW="6616800" imgH="4724280" progId="PBrush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79469007-A5CE-FED0-0796-CAAC201CA9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058400" y="2489656"/>
                        <a:ext cx="6616700" cy="472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055913" y="461237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5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Netiquette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055913" y="1396427"/>
            <a:ext cx="1004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Sezione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5.2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AAE3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it-IT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Controllo e gestione della presenza su Internet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1055913" y="3082141"/>
            <a:ext cx="824048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Potete esistere su Internet senza saperlo.</a:t>
            </a:r>
          </a:p>
          <a:p>
            <a:pPr algn="just"/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È necessario verificare quali informazioni e dati sono disponibili su di voi.</a:t>
            </a:r>
          </a:p>
          <a:p>
            <a:pPr algn="just"/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È necessario essere vigili nell'uso dei social network e di ciò che viene postato, parole, foto, commenti, ecc.</a:t>
            </a:r>
          </a:p>
          <a:p>
            <a:pPr algn="just"/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Su Internet tutto può essere distorto o estrapolato dal contesto e causare danni significativi. </a:t>
            </a:r>
          </a:p>
        </p:txBody>
      </p:sp>
      <p:graphicFrame>
        <p:nvGraphicFramePr>
          <p:cNvPr id="9" name="Diagrama 11">
            <a:extLst>
              <a:ext uri="{FF2B5EF4-FFF2-40B4-BE49-F238E27FC236}">
                <a16:creationId xmlns:a16="http://schemas.microsoft.com/office/drawing/2014/main" id="{1B4E81B3-7632-2271-412C-9F24767CA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2891673"/>
              </p:ext>
            </p:extLst>
          </p:nvPr>
        </p:nvGraphicFramePr>
        <p:xfrm>
          <a:off x="11658600" y="4533900"/>
          <a:ext cx="6112912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72931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066800" y="509540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5: 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Netiquette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055914" y="1174760"/>
            <a:ext cx="1004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Sezione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5.3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AAE3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it-IT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Come gestire la propria immagine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369530" y="2128867"/>
            <a:ext cx="10374669" cy="797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Le piattaforme di comunicazione sui social media (ad esempio Facebook, </a:t>
            </a:r>
            <a:r>
              <a:rPr lang="it-IT" sz="2800" dirty="0" err="1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Linkedin</a:t>
            </a: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) si evolvono rapidamente di giorno in giorno, e il concetto di codice di comportamento sui social media diventa una parte fondamentale del business.</a:t>
            </a:r>
          </a:p>
          <a:p>
            <a: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it-IT" sz="28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Attenetevi alle regole di comportamento online che seguite nella vita reale quando comunicate online, ricordate le norme di educazione che seguite nella vita di tutti i giorni.</a:t>
            </a:r>
          </a:p>
          <a:p>
            <a: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Presentate il vostro lato migliore online. Rimanete amichevoli e rispettosi, anche se non siete d'accordo. La buona netiquette è caratterizzata da rispetto, educazione e professionalità.</a:t>
            </a:r>
          </a:p>
          <a:p>
            <a: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Prima leggete, poi chiedete, prestate attenzione alla grammatica e alla punteggiatura, ricordate sempre di usare anche la formula di saluto e di congedo appropriata.</a:t>
            </a:r>
          </a:p>
          <a:p>
            <a:pPr marL="342900" indent="-342900" algn="just">
              <a:buFontTx/>
              <a:buChar char="-"/>
              <a:defRPr/>
            </a:pPr>
            <a:endParaRPr lang="fr-FR" sz="2400" b="1" i="0" dirty="0">
              <a:solidFill>
                <a:srgbClr val="444444"/>
              </a:solidFill>
              <a:effectLst/>
              <a:latin typeface="MuseoSans"/>
            </a:endParaRPr>
          </a:p>
          <a:p>
            <a:pPr marL="342900" indent="-342900" algn="just">
              <a:buFontTx/>
              <a:buChar char="-"/>
              <a:defRPr/>
            </a:pPr>
            <a:endParaRPr lang="en-US" sz="2400" b="1" i="0" dirty="0">
              <a:solidFill>
                <a:srgbClr val="444444"/>
              </a:solidFill>
              <a:effectLst/>
              <a:latin typeface="MuseoSan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legreya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legreya"/>
                <a:ea typeface="+mn-ea"/>
                <a:cs typeface="+mn-cs"/>
              </a:rPr>
              <a:t> 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graphicFrame>
        <p:nvGraphicFramePr>
          <p:cNvPr id="9" name="Diagrama 11">
            <a:extLst>
              <a:ext uri="{FF2B5EF4-FFF2-40B4-BE49-F238E27FC236}">
                <a16:creationId xmlns:a16="http://schemas.microsoft.com/office/drawing/2014/main" id="{1B4E81B3-7632-2271-412C-9F24767CA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4100419"/>
              </p:ext>
            </p:extLst>
          </p:nvPr>
        </p:nvGraphicFramePr>
        <p:xfrm>
          <a:off x="11811000" y="6210300"/>
          <a:ext cx="6112912" cy="182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A1AF7C20-DD6A-F112-CA49-D66BBB8B53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6340607"/>
              </p:ext>
            </p:extLst>
          </p:nvPr>
        </p:nvGraphicFramePr>
        <p:xfrm>
          <a:off x="11079676" y="2363200"/>
          <a:ext cx="6838795" cy="399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7" imgW="7448400" imgH="4356000" progId="PBrush">
                  <p:embed/>
                </p:oleObj>
              </mc:Choice>
              <mc:Fallback>
                <p:oleObj name="Bitmap Image" r:id="rId7" imgW="7448400" imgH="4356000" progId="PBrush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A1AF7C20-DD6A-F112-CA49-D66BBB8B53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079676" y="2363200"/>
                        <a:ext cx="6838795" cy="399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5036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785C1DB3-25FB-3AD4-CCC1-4D6B982DAABA}"/>
              </a:ext>
            </a:extLst>
          </p:cNvPr>
          <p:cNvSpPr/>
          <p:nvPr/>
        </p:nvSpPr>
        <p:spPr>
          <a:xfrm>
            <a:off x="12086406" y="3324057"/>
            <a:ext cx="5754088" cy="3464232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FC7E83DD-3641-D2F1-E241-532A461817B2}"/>
              </a:ext>
            </a:extLst>
          </p:cNvPr>
          <p:cNvSpPr/>
          <p:nvPr/>
        </p:nvSpPr>
        <p:spPr>
          <a:xfrm>
            <a:off x="5906783" y="3383531"/>
            <a:ext cx="5850239" cy="3404758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53B3577-D9C0-67CB-B8BD-0E33B29CFE77}"/>
              </a:ext>
            </a:extLst>
          </p:cNvPr>
          <p:cNvSpPr/>
          <p:nvPr/>
        </p:nvSpPr>
        <p:spPr>
          <a:xfrm>
            <a:off x="744941" y="3376816"/>
            <a:ext cx="4865117" cy="3404758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55D1384-6811-342B-65B8-F85E2C0DA244}"/>
              </a:ext>
            </a:extLst>
          </p:cNvPr>
          <p:cNvSpPr txBox="1"/>
          <p:nvPr/>
        </p:nvSpPr>
        <p:spPr>
          <a:xfrm>
            <a:off x="1447800" y="1573291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sintesi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Rectangle 58">
            <a:extLst>
              <a:ext uri="{FF2B5EF4-FFF2-40B4-BE49-F238E27FC236}">
                <a16:creationId xmlns:a16="http://schemas.microsoft.com/office/drawing/2014/main" id="{C19CE81B-88B7-56D0-835C-580EF1D39AEA}"/>
              </a:ext>
            </a:extLst>
          </p:cNvPr>
          <p:cNvSpPr/>
          <p:nvPr/>
        </p:nvSpPr>
        <p:spPr>
          <a:xfrm>
            <a:off x="1916294" y="3522660"/>
            <a:ext cx="3124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Definizione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5" name="object 2">
            <a:extLst>
              <a:ext uri="{FF2B5EF4-FFF2-40B4-BE49-F238E27FC236}">
                <a16:creationId xmlns:a16="http://schemas.microsoft.com/office/drawing/2014/main" id="{194018B4-B354-3889-61E1-72BFFF89DBE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2147" y="3528099"/>
            <a:ext cx="435185" cy="510356"/>
          </a:xfrm>
          <a:prstGeom prst="rect">
            <a:avLst/>
          </a:prstGeom>
        </p:spPr>
      </p:pic>
      <p:sp>
        <p:nvSpPr>
          <p:cNvPr id="7" name="Rectangle 58">
            <a:extLst>
              <a:ext uri="{FF2B5EF4-FFF2-40B4-BE49-F238E27FC236}">
                <a16:creationId xmlns:a16="http://schemas.microsoft.com/office/drawing/2014/main" id="{DC5D6AA9-5455-9552-81E8-CF2B76572622}"/>
              </a:ext>
            </a:extLst>
          </p:cNvPr>
          <p:cNvSpPr/>
          <p:nvPr/>
        </p:nvSpPr>
        <p:spPr>
          <a:xfrm>
            <a:off x="6761533" y="3407940"/>
            <a:ext cx="40289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it-IT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Controllo e gestione della presenza su Internet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8" name="object 2">
            <a:extLst>
              <a:ext uri="{FF2B5EF4-FFF2-40B4-BE49-F238E27FC236}">
                <a16:creationId xmlns:a16="http://schemas.microsoft.com/office/drawing/2014/main" id="{49413C0B-8236-CA4A-DD00-985667C34D3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93368" y="3522660"/>
            <a:ext cx="435185" cy="510356"/>
          </a:xfrm>
          <a:prstGeom prst="rect">
            <a:avLst/>
          </a:prstGeom>
        </p:spPr>
      </p:pic>
      <p:sp>
        <p:nvSpPr>
          <p:cNvPr id="10" name="Rectangle 58">
            <a:extLst>
              <a:ext uri="{FF2B5EF4-FFF2-40B4-BE49-F238E27FC236}">
                <a16:creationId xmlns:a16="http://schemas.microsoft.com/office/drawing/2014/main" id="{57A4DE11-6DBD-D00A-3E1D-605EE186F6F6}"/>
              </a:ext>
            </a:extLst>
          </p:cNvPr>
          <p:cNvSpPr/>
          <p:nvPr/>
        </p:nvSpPr>
        <p:spPr>
          <a:xfrm>
            <a:off x="12860752" y="3571351"/>
            <a:ext cx="48045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it-IT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Come gestire la propria immagine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AD4F969A-85AE-A98D-87DE-D66181C2F1E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09059" y="3522660"/>
            <a:ext cx="438630" cy="57277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103B8E6-75AA-482C-956B-130B82E285DB}"/>
              </a:ext>
            </a:extLst>
          </p:cNvPr>
          <p:cNvSpPr txBox="1"/>
          <p:nvPr/>
        </p:nvSpPr>
        <p:spPr>
          <a:xfrm>
            <a:off x="1041666" y="4690452"/>
            <a:ext cx="40848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Applicazione della Business </a:t>
            </a:r>
            <a:r>
              <a:rPr lang="it-IT" sz="2800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Etiquette</a:t>
            </a:r>
            <a:r>
              <a:rPr lang="it-IT" sz="28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su Internet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21B1FF9-5617-468C-A952-6487584B95CB}"/>
              </a:ext>
            </a:extLst>
          </p:cNvPr>
          <p:cNvSpPr txBox="1"/>
          <p:nvPr/>
        </p:nvSpPr>
        <p:spPr>
          <a:xfrm>
            <a:off x="6502352" y="4524828"/>
            <a:ext cx="46590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Internet offre il meglio e il peggio della società, è necessario preservare la propria immagine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279D89C-29E6-450F-94FE-2B6AA7A65C67}"/>
              </a:ext>
            </a:extLst>
          </p:cNvPr>
          <p:cNvSpPr txBox="1"/>
          <p:nvPr/>
        </p:nvSpPr>
        <p:spPr>
          <a:xfrm>
            <a:off x="12366255" y="4703188"/>
            <a:ext cx="52549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Comportatevi bene come nella vita reale</a:t>
            </a:r>
          </a:p>
        </p:txBody>
      </p:sp>
    </p:spTree>
    <p:extLst>
      <p:ext uri="{BB962C8B-B14F-4D97-AF65-F5344CB8AC3E}">
        <p14:creationId xmlns:p14="http://schemas.microsoft.com/office/powerpoint/2010/main" val="29208626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066800" y="509540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6: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Buone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pratiche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066800" y="1217426"/>
            <a:ext cx="1004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Sezione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AAE3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it-IT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La sfida della Business </a:t>
            </a:r>
            <a:r>
              <a:rPr lang="it-IT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Etiquette</a:t>
            </a:r>
            <a:r>
              <a:rPr lang="it-IT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533400" y="2940976"/>
            <a:ext cx="8406649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L'obiettivo principale è quello di essere compresi e apprezzati da tutti e di essere in grado di fare affari in ogni circostanza. </a:t>
            </a:r>
          </a:p>
          <a:p>
            <a:pPr marR="0" lvl="0" indent="-34290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it-IT" sz="28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Bisogna guardare alle aziende di successo e mettersi alla prova. </a:t>
            </a:r>
          </a:p>
          <a:p>
            <a:pPr marR="0" lvl="0" indent="-34290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it-IT" sz="28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R="0" lvl="0" indent="-34290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L'obiettivo è raggiunto quando l'interlocutore riesce a riformulare i concetti proposti e accetta di impegnarsi.</a:t>
            </a:r>
          </a:p>
        </p:txBody>
      </p:sp>
      <p:graphicFrame>
        <p:nvGraphicFramePr>
          <p:cNvPr id="9" name="Diagrama 11">
            <a:extLst>
              <a:ext uri="{FF2B5EF4-FFF2-40B4-BE49-F238E27FC236}">
                <a16:creationId xmlns:a16="http://schemas.microsoft.com/office/drawing/2014/main" id="{1B4E81B3-7632-2271-412C-9F24767CA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2454284"/>
              </p:ext>
            </p:extLst>
          </p:nvPr>
        </p:nvGraphicFramePr>
        <p:xfrm>
          <a:off x="11811000" y="6210300"/>
          <a:ext cx="6112912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958B6A6E-1217-370F-AD22-EB03061440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2957907"/>
              </p:ext>
            </p:extLst>
          </p:nvPr>
        </p:nvGraphicFramePr>
        <p:xfrm>
          <a:off x="9753600" y="2352793"/>
          <a:ext cx="6739487" cy="396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7" imgW="6019920" imgH="3543480" progId="PBrush">
                  <p:embed/>
                </p:oleObj>
              </mc:Choice>
              <mc:Fallback>
                <p:oleObj name="Bitmap Image" r:id="rId7" imgW="6019920" imgH="3543480" progId="PBrush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958B6A6E-1217-370F-AD22-EB03061440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753600" y="2352793"/>
                        <a:ext cx="6739487" cy="3966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585978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831ED491-6A26-D849-8639-CFC6535708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9760111"/>
              </p:ext>
            </p:extLst>
          </p:nvPr>
        </p:nvGraphicFramePr>
        <p:xfrm>
          <a:off x="9906000" y="1699109"/>
          <a:ext cx="5394325" cy="376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magine bitmap" r:id="rId2" imgW="6026040" imgH="4210200" progId="Paint.Picture">
                  <p:embed/>
                </p:oleObj>
              </mc:Choice>
              <mc:Fallback>
                <p:oleObj name="Immagine bitmap" r:id="rId2" imgW="6026040" imgH="4210200" progId="Paint.Picture">
                  <p:embed/>
                  <p:pic>
                    <p:nvPicPr>
                      <p:cNvPr id="6" name="Objet 5">
                        <a:extLst>
                          <a:ext uri="{FF2B5EF4-FFF2-40B4-BE49-F238E27FC236}">
                            <a16:creationId xmlns:a16="http://schemas.microsoft.com/office/drawing/2014/main" id="{831ED491-6A26-D849-8639-CFC6535708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906000" y="1699109"/>
                        <a:ext cx="5394325" cy="3768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066800" y="509540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6: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Buone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pratiche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045029" y="1092064"/>
            <a:ext cx="1004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Sezione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6.2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AAE3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Strumenti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e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metodi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457200" y="2019300"/>
            <a:ext cx="90678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-34290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 mezzi e i metodi da mettere in campo sono decisivi per gestire la comunicazione e promuovere con successo l'azienda all'estero.</a:t>
            </a:r>
          </a:p>
          <a:p>
            <a:pPr marR="0" lvl="0" indent="-34290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Il primo passo è lavorare a distanza, con strumenti Internet, come </a:t>
            </a:r>
            <a:r>
              <a:rPr lang="it-IT" sz="2800" dirty="0" err="1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Linkedin</a:t>
            </a: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e-mail, </a:t>
            </a:r>
            <a:r>
              <a:rPr lang="it-IT" sz="2800" dirty="0" err="1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eventbrite</a:t>
            </a: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per eventi online, annunci online. La comunicazione è diversa per ognuno di questi mezzi.</a:t>
            </a:r>
          </a:p>
          <a:p>
            <a:pPr marR="0" lvl="0" indent="-34290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Il secondo passo è stabilire un contatto telefonico o una videoconferenza per capire meglio le esigenze e stabilire una relazione.</a:t>
            </a:r>
          </a:p>
          <a:p>
            <a:pPr marR="0" lvl="0" indent="-34290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È importante poter misurare la performance della presentazione e degli argomenti. Si possono utilizzare sondaggi e inchieste online. Il feedback può essere utilizzato per regolare o migliorare la presentazione e il modo di comunicare. </a:t>
            </a:r>
          </a:p>
        </p:txBody>
      </p:sp>
      <p:graphicFrame>
        <p:nvGraphicFramePr>
          <p:cNvPr id="9" name="Diagrama 11">
            <a:extLst>
              <a:ext uri="{FF2B5EF4-FFF2-40B4-BE49-F238E27FC236}">
                <a16:creationId xmlns:a16="http://schemas.microsoft.com/office/drawing/2014/main" id="{1B4E81B3-7632-2271-412C-9F24767CA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2566982"/>
              </p:ext>
            </p:extLst>
          </p:nvPr>
        </p:nvGraphicFramePr>
        <p:xfrm>
          <a:off x="11430000" y="5446299"/>
          <a:ext cx="6629401" cy="2574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632528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3836C16F-8163-AD48-53E5-A090F96F1A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6329389"/>
              </p:ext>
            </p:extLst>
          </p:nvPr>
        </p:nvGraphicFramePr>
        <p:xfrm>
          <a:off x="10210800" y="2332793"/>
          <a:ext cx="6032500" cy="408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6032520" imgH="4083120" progId="PBrush">
                  <p:embed/>
                </p:oleObj>
              </mc:Choice>
              <mc:Fallback>
                <p:oleObj name="Bitmap Image" r:id="rId2" imgW="6032520" imgH="4083120" progId="PBrush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3836C16F-8163-AD48-53E5-A090F96F1A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210800" y="2332793"/>
                        <a:ext cx="6032500" cy="4083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066800" y="509540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6: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Buone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pratiche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039586" y="1217426"/>
            <a:ext cx="1004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Sezione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6.3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AAE3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L’approccio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della donna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685800" y="2332793"/>
            <a:ext cx="86868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La globalizzazione consente alla maggior parte dei Paesi di accettare il ruolo delle donne negli affari.</a:t>
            </a:r>
          </a:p>
          <a:p>
            <a:pPr lvl="0" algn="just">
              <a:defRPr/>
            </a:pPr>
            <a:endParaRPr lang="it-IT" sz="28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lvl="0" algn="just">
              <a:defRPr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La digitalizzazione facilita il lavoro delle donne a distanza e l'approccio con i clienti internazionali.</a:t>
            </a:r>
          </a:p>
          <a:p>
            <a:pPr lvl="0" algn="just">
              <a:defRPr/>
            </a:pPr>
            <a:endParaRPr lang="it-IT" sz="28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lvl="0" algn="just">
              <a:defRPr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Le donne, con il loro intuito e il loro modo di lavorare, portano nuove regole produttive nel mondo degli affari. Con loro, un vento di modernità e innovazione soffia su un mondo tradizionalmente riservato agli uomini.</a:t>
            </a:r>
          </a:p>
          <a:p>
            <a:pPr lvl="0" algn="just">
              <a:defRPr/>
            </a:pPr>
            <a:endParaRPr lang="it-IT" sz="28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lvl="0" algn="just">
              <a:defRPr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Per le aziende gestite da donne si aprono nuove prospettive.</a:t>
            </a:r>
          </a:p>
        </p:txBody>
      </p:sp>
      <p:graphicFrame>
        <p:nvGraphicFramePr>
          <p:cNvPr id="9" name="Diagrama 11">
            <a:extLst>
              <a:ext uri="{FF2B5EF4-FFF2-40B4-BE49-F238E27FC236}">
                <a16:creationId xmlns:a16="http://schemas.microsoft.com/office/drawing/2014/main" id="{1B4E81B3-7632-2271-412C-9F24767CA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5109583"/>
              </p:ext>
            </p:extLst>
          </p:nvPr>
        </p:nvGraphicFramePr>
        <p:xfrm>
          <a:off x="11811000" y="5765335"/>
          <a:ext cx="6112912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317205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785C1DB3-25FB-3AD4-CCC1-4D6B982DAABA}"/>
              </a:ext>
            </a:extLst>
          </p:cNvPr>
          <p:cNvSpPr/>
          <p:nvPr/>
        </p:nvSpPr>
        <p:spPr>
          <a:xfrm>
            <a:off x="12005501" y="3410172"/>
            <a:ext cx="5343693" cy="3929602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2800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FC7E83DD-3641-D2F1-E241-532A461817B2}"/>
              </a:ext>
            </a:extLst>
          </p:cNvPr>
          <p:cNvSpPr/>
          <p:nvPr/>
        </p:nvSpPr>
        <p:spPr>
          <a:xfrm>
            <a:off x="5736086" y="3432377"/>
            <a:ext cx="5757101" cy="3929602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53B3577-D9C0-67CB-B8BD-0E33B29CFE77}"/>
              </a:ext>
            </a:extLst>
          </p:cNvPr>
          <p:cNvSpPr/>
          <p:nvPr/>
        </p:nvSpPr>
        <p:spPr>
          <a:xfrm>
            <a:off x="451087" y="3429575"/>
            <a:ext cx="5090480" cy="3824084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55D1384-6811-342B-65B8-F85E2C0DA244}"/>
              </a:ext>
            </a:extLst>
          </p:cNvPr>
          <p:cNvSpPr txBox="1"/>
          <p:nvPr/>
        </p:nvSpPr>
        <p:spPr>
          <a:xfrm>
            <a:off x="1447800" y="1573291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sintesi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Rectangle 58">
            <a:extLst>
              <a:ext uri="{FF2B5EF4-FFF2-40B4-BE49-F238E27FC236}">
                <a16:creationId xmlns:a16="http://schemas.microsoft.com/office/drawing/2014/main" id="{C19CE81B-88B7-56D0-835C-580EF1D39AEA}"/>
              </a:ext>
            </a:extLst>
          </p:cNvPr>
          <p:cNvSpPr/>
          <p:nvPr/>
        </p:nvSpPr>
        <p:spPr>
          <a:xfrm>
            <a:off x="1585209" y="3575386"/>
            <a:ext cx="31242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it-IT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La sfida della Business </a:t>
            </a:r>
            <a:r>
              <a:rPr lang="it-IT" sz="24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Etiquette</a:t>
            </a:r>
            <a:r>
              <a:rPr lang="it-IT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5" name="object 2">
            <a:extLst>
              <a:ext uri="{FF2B5EF4-FFF2-40B4-BE49-F238E27FC236}">
                <a16:creationId xmlns:a16="http://schemas.microsoft.com/office/drawing/2014/main" id="{194018B4-B354-3889-61E1-72BFFF89DBE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6669" y="3687555"/>
            <a:ext cx="435185" cy="510356"/>
          </a:xfrm>
          <a:prstGeom prst="rect">
            <a:avLst/>
          </a:prstGeom>
        </p:spPr>
      </p:pic>
      <p:sp>
        <p:nvSpPr>
          <p:cNvPr id="7" name="Rectangle 58">
            <a:extLst>
              <a:ext uri="{FF2B5EF4-FFF2-40B4-BE49-F238E27FC236}">
                <a16:creationId xmlns:a16="http://schemas.microsoft.com/office/drawing/2014/main" id="{DC5D6AA9-5455-9552-81E8-CF2B76572622}"/>
              </a:ext>
            </a:extLst>
          </p:cNvPr>
          <p:cNvSpPr/>
          <p:nvPr/>
        </p:nvSpPr>
        <p:spPr>
          <a:xfrm>
            <a:off x="6910314" y="3687555"/>
            <a:ext cx="50933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4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Strumenti</a:t>
            </a:r>
            <a:r>
              <a:rPr lang="en-U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e </a:t>
            </a:r>
            <a:r>
              <a:rPr lang="en-US" sz="24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metodi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8" name="object 2">
            <a:extLst>
              <a:ext uri="{FF2B5EF4-FFF2-40B4-BE49-F238E27FC236}">
                <a16:creationId xmlns:a16="http://schemas.microsoft.com/office/drawing/2014/main" id="{49413C0B-8236-CA4A-DD00-985667C34D3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46594" y="3690892"/>
            <a:ext cx="435185" cy="510356"/>
          </a:xfrm>
          <a:prstGeom prst="rect">
            <a:avLst/>
          </a:prstGeom>
        </p:spPr>
      </p:pic>
      <p:sp>
        <p:nvSpPr>
          <p:cNvPr id="10" name="Rectangle 58">
            <a:extLst>
              <a:ext uri="{FF2B5EF4-FFF2-40B4-BE49-F238E27FC236}">
                <a16:creationId xmlns:a16="http://schemas.microsoft.com/office/drawing/2014/main" id="{57A4DE11-6DBD-D00A-3E1D-605EE186F6F6}"/>
              </a:ext>
            </a:extLst>
          </p:cNvPr>
          <p:cNvSpPr/>
          <p:nvPr/>
        </p:nvSpPr>
        <p:spPr>
          <a:xfrm>
            <a:off x="12899803" y="3574019"/>
            <a:ext cx="34403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4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L’approccio</a:t>
            </a:r>
            <a:r>
              <a:rPr lang="en-U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della donna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AD4F969A-85AE-A98D-87DE-D66181C2F1E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16009" y="3574019"/>
            <a:ext cx="438630" cy="57277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0A06FAA-4743-498A-9227-D8440272B604}"/>
              </a:ext>
            </a:extLst>
          </p:cNvPr>
          <p:cNvSpPr txBox="1"/>
          <p:nvPr/>
        </p:nvSpPr>
        <p:spPr>
          <a:xfrm>
            <a:off x="706787" y="4723784"/>
            <a:ext cx="43278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Sapere come vendere la propria azienda e valutare la concorrenza sono elementi fondamentali.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9E1E4ED-98F7-4A78-AE85-F0CC454EA8DD}"/>
              </a:ext>
            </a:extLst>
          </p:cNvPr>
          <p:cNvSpPr txBox="1"/>
          <p:nvPr/>
        </p:nvSpPr>
        <p:spPr>
          <a:xfrm>
            <a:off x="6252436" y="4715501"/>
            <a:ext cx="4724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Mezzi, metodi, obiettivi qualitativi e quantitativi sono necessari per valutare le vostre prestazioni.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F50A01D-4C22-4F83-A303-2CE4DBCA0399}"/>
              </a:ext>
            </a:extLst>
          </p:cNvPr>
          <p:cNvSpPr txBox="1"/>
          <p:nvPr/>
        </p:nvSpPr>
        <p:spPr>
          <a:xfrm>
            <a:off x="12516522" y="4266145"/>
            <a:ext cx="42728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Il mondo sta cambiando e offre alle donne reali opportunità di successo negli affari.</a:t>
            </a:r>
          </a:p>
          <a:p>
            <a:pPr algn="just"/>
            <a:r>
              <a:rPr lang="it-IT" sz="28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Sono portatrici di speranza per un mondo migliore.</a:t>
            </a:r>
          </a:p>
        </p:txBody>
      </p:sp>
    </p:spTree>
    <p:extLst>
      <p:ext uri="{BB962C8B-B14F-4D97-AF65-F5344CB8AC3E}">
        <p14:creationId xmlns:p14="http://schemas.microsoft.com/office/powerpoint/2010/main" val="1087697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FEDDD99-298F-41D0-922C-4BD6E66D7434}"/>
              </a:ext>
            </a:extLst>
          </p:cNvPr>
          <p:cNvSpPr txBox="1"/>
          <p:nvPr/>
        </p:nvSpPr>
        <p:spPr>
          <a:xfrm>
            <a:off x="5867400" y="6210300"/>
            <a:ext cx="5410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>
                <a:tab pos="1205230" algn="l"/>
                <a:tab pos="1926589" algn="l"/>
                <a:tab pos="2915920" algn="l"/>
                <a:tab pos="3444875" algn="l"/>
                <a:tab pos="4383405" algn="l"/>
                <a:tab pos="6796405" algn="l"/>
              </a:tabLst>
              <a:defRPr/>
            </a:pPr>
            <a:r>
              <a:rPr lang="en-US" sz="8000" b="1" spc="-114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Grazie</a:t>
            </a:r>
            <a:r>
              <a:rPr lang="en-US" sz="8000" b="1" spc="-114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!</a:t>
            </a:r>
            <a:endParaRPr kumimoji="0" lang="en-US" sz="8000" b="1" i="0" u="none" strike="noStrike" kern="1200" cap="none" spc="0" normalizeH="0" baseline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F2D4F1C-F8EC-67AC-1392-9E090DDB8BD5}"/>
              </a:ext>
            </a:extLst>
          </p:cNvPr>
          <p:cNvSpPr txBox="1"/>
          <p:nvPr/>
        </p:nvSpPr>
        <p:spPr>
          <a:xfrm>
            <a:off x="4229100" y="5753100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16810" marR="2413635" algn="ctr">
              <a:spcBef>
                <a:spcPts val="415"/>
              </a:spcBef>
              <a:spcAft>
                <a:spcPts val="0"/>
              </a:spcAft>
            </a:pPr>
            <a:r>
              <a:rPr lang="en-US" sz="2400" b="1" u="sng" dirty="0">
                <a:solidFill>
                  <a:srgbClr val="B05894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e4f-network.eu</a:t>
            </a:r>
            <a:endParaRPr lang="es-ES" sz="2400" u="sng" dirty="0">
              <a:solidFill>
                <a:srgbClr val="B05894"/>
              </a:solidFill>
              <a:effectLst/>
              <a:latin typeface="Microsoft Sans Serif" panose="020B0604020202020204" pitchFamily="34" charset="0"/>
              <a:ea typeface="Microsoft Sans Serif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736C23D-C0FE-4FF2-9AEE-09FEB0A768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0" y="5748635"/>
            <a:ext cx="472319" cy="4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92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FD79239-ADE2-4DC9-875C-DD0088D1160B}"/>
              </a:ext>
            </a:extLst>
          </p:cNvPr>
          <p:cNvSpPr txBox="1"/>
          <p:nvPr/>
        </p:nvSpPr>
        <p:spPr>
          <a:xfrm>
            <a:off x="1524000" y="1533585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Indice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7C9F896-2DB9-4A46-BF95-8A9C26C19FE9}"/>
              </a:ext>
            </a:extLst>
          </p:cNvPr>
          <p:cNvSpPr txBox="1"/>
          <p:nvPr/>
        </p:nvSpPr>
        <p:spPr>
          <a:xfrm>
            <a:off x="1935320" y="2922671"/>
            <a:ext cx="3558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1 </a:t>
            </a:r>
            <a:r>
              <a:rPr lang="en-US" sz="28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Introduzione</a:t>
            </a:r>
            <a:endParaRPr lang="en-US" sz="28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383C766-C59A-4336-B14B-5E1B269C5395}"/>
              </a:ext>
            </a:extLst>
          </p:cNvPr>
          <p:cNvSpPr txBox="1"/>
          <p:nvPr/>
        </p:nvSpPr>
        <p:spPr>
          <a:xfrm>
            <a:off x="6859942" y="2851723"/>
            <a:ext cx="4341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2 </a:t>
            </a:r>
            <a:r>
              <a:rPr lang="en-US" sz="28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Imparare</a:t>
            </a:r>
            <a:r>
              <a:rPr lang="en-US" sz="28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e </a:t>
            </a:r>
            <a:r>
              <a:rPr lang="en-US" sz="28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scoprire</a:t>
            </a:r>
            <a:endParaRPr lang="en-US" sz="28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99353FE-8C02-491A-97E3-0F609EE7C293}"/>
              </a:ext>
            </a:extLst>
          </p:cNvPr>
          <p:cNvSpPr txBox="1"/>
          <p:nvPr/>
        </p:nvSpPr>
        <p:spPr>
          <a:xfrm>
            <a:off x="1930782" y="3477506"/>
            <a:ext cx="3345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1.1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Introduzione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1.2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Obiettivi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1.3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Finalità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5" name="object 2">
            <a:extLst>
              <a:ext uri="{FF2B5EF4-FFF2-40B4-BE49-F238E27FC236}">
                <a16:creationId xmlns:a16="http://schemas.microsoft.com/office/drawing/2014/main" id="{0351A207-7EF1-46BA-953B-CECF6A0A5CE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9899" y="2919063"/>
            <a:ext cx="435185" cy="510356"/>
          </a:xfrm>
          <a:prstGeom prst="rect">
            <a:avLst/>
          </a:prstGeom>
        </p:spPr>
      </p:pic>
      <p:pic>
        <p:nvPicPr>
          <p:cNvPr id="16" name="object 2">
            <a:extLst>
              <a:ext uri="{FF2B5EF4-FFF2-40B4-BE49-F238E27FC236}">
                <a16:creationId xmlns:a16="http://schemas.microsoft.com/office/drawing/2014/main" id="{621B329D-F6F5-4D0C-ADF3-EF47DC304EE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39478" y="2895446"/>
            <a:ext cx="435185" cy="510356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F3D6F67C-11DB-7F03-2A11-BF445163F9F6}"/>
              </a:ext>
            </a:extLst>
          </p:cNvPr>
          <p:cNvSpPr txBox="1"/>
          <p:nvPr/>
        </p:nvSpPr>
        <p:spPr>
          <a:xfrm>
            <a:off x="6859942" y="3787443"/>
            <a:ext cx="52748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2.1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Osservare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il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Paese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2.2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Incontrare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rappresentanti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2.</a:t>
            </a:r>
            <a:r>
              <a:rPr lang="fr-FR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Considerare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gli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usi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endParaRPr lang="fr-FR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55AED91-6BB3-390F-EEC2-00D8479C7708}"/>
              </a:ext>
            </a:extLst>
          </p:cNvPr>
          <p:cNvSpPr txBox="1"/>
          <p:nvPr/>
        </p:nvSpPr>
        <p:spPr>
          <a:xfrm>
            <a:off x="12003278" y="2837489"/>
            <a:ext cx="5466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3 </a:t>
            </a:r>
            <a:r>
              <a:rPr lang="en-US" sz="28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Atteggiamento</a:t>
            </a:r>
            <a:r>
              <a:rPr lang="en-US" sz="28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e </a:t>
            </a:r>
            <a:r>
              <a:rPr lang="en-US" sz="28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visibilità</a:t>
            </a:r>
            <a:endParaRPr lang="en-US" sz="28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22" name="object 2">
            <a:extLst>
              <a:ext uri="{FF2B5EF4-FFF2-40B4-BE49-F238E27FC236}">
                <a16:creationId xmlns:a16="http://schemas.microsoft.com/office/drawing/2014/main" id="{3D263EC9-B095-981F-DE9B-C3EA8256508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61313" y="2877152"/>
            <a:ext cx="435185" cy="510356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EC9468E9-CD30-2F03-B556-BA1E6872F236}"/>
              </a:ext>
            </a:extLst>
          </p:cNvPr>
          <p:cNvSpPr txBox="1"/>
          <p:nvPr/>
        </p:nvSpPr>
        <p:spPr>
          <a:xfrm>
            <a:off x="12032161" y="3399723"/>
            <a:ext cx="59510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3.</a:t>
            </a:r>
            <a:r>
              <a:rPr lang="fr-FR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 </a:t>
            </a:r>
            <a:r>
              <a:rPr lang="it-IT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Codice di abbigliamento e comportamento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3.</a:t>
            </a:r>
            <a:r>
              <a:rPr lang="fr-FR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 </a:t>
            </a:r>
            <a:r>
              <a:rPr lang="it-IT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Rappresentare l'azienda e i suoi valori</a:t>
            </a:r>
          </a:p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3.3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Considerare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le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abitudini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fr-FR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CCD748E-8591-99B1-4D78-7B663A659DBB}"/>
              </a:ext>
            </a:extLst>
          </p:cNvPr>
          <p:cNvSpPr txBox="1"/>
          <p:nvPr/>
        </p:nvSpPr>
        <p:spPr>
          <a:xfrm>
            <a:off x="1930781" y="5149847"/>
            <a:ext cx="32800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4 </a:t>
            </a:r>
            <a:r>
              <a:rPr lang="en-US" sz="28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Alcuni</a:t>
            </a:r>
            <a:r>
              <a:rPr lang="en-US" sz="28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suggerimenti</a:t>
            </a:r>
            <a:endParaRPr lang="en-US" sz="28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C0A054E-8F5B-33CA-0ACC-1E47492448DF}"/>
              </a:ext>
            </a:extLst>
          </p:cNvPr>
          <p:cNvSpPr txBox="1"/>
          <p:nvPr/>
        </p:nvSpPr>
        <p:spPr>
          <a:xfrm>
            <a:off x="6876343" y="5109768"/>
            <a:ext cx="3426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5 Netiquette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A8116CE2-6805-1AB1-7DFA-15D6E7F73433}"/>
              </a:ext>
            </a:extLst>
          </p:cNvPr>
          <p:cNvSpPr txBox="1"/>
          <p:nvPr/>
        </p:nvSpPr>
        <p:spPr>
          <a:xfrm>
            <a:off x="1930781" y="6114155"/>
            <a:ext cx="51558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4.</a:t>
            </a:r>
            <a:r>
              <a:rPr lang="en-US" sz="2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 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Grande come il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mondo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4.2 Una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sottile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alchimia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4.3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Percezione</a:t>
            </a:r>
            <a:endParaRPr lang="fr-FR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fr-FR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fr-FR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29" name="object 2">
            <a:extLst>
              <a:ext uri="{FF2B5EF4-FFF2-40B4-BE49-F238E27FC236}">
                <a16:creationId xmlns:a16="http://schemas.microsoft.com/office/drawing/2014/main" id="{11A7105C-CEA3-C4E0-2469-1A3954BADE3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3301" y="5112611"/>
            <a:ext cx="435185" cy="510356"/>
          </a:xfrm>
          <a:prstGeom prst="rect">
            <a:avLst/>
          </a:prstGeom>
        </p:spPr>
      </p:pic>
      <p:pic>
        <p:nvPicPr>
          <p:cNvPr id="30" name="object 2">
            <a:extLst>
              <a:ext uri="{FF2B5EF4-FFF2-40B4-BE49-F238E27FC236}">
                <a16:creationId xmlns:a16="http://schemas.microsoft.com/office/drawing/2014/main" id="{883FE5FE-B289-128C-9CD8-36DFDFA5DA4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42415" y="5150171"/>
            <a:ext cx="435185" cy="510356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69B12FA5-AE61-4DA5-4550-AFD82F2B0C7F}"/>
              </a:ext>
            </a:extLst>
          </p:cNvPr>
          <p:cNvSpPr txBox="1"/>
          <p:nvPr/>
        </p:nvSpPr>
        <p:spPr>
          <a:xfrm>
            <a:off x="6876343" y="5708282"/>
            <a:ext cx="43250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5.1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Definizione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5.</a:t>
            </a:r>
            <a:r>
              <a:rPr lang="fr-FR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 </a:t>
            </a:r>
            <a:r>
              <a:rPr lang="it-IT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Controllo e gestione della presenza su Internet</a:t>
            </a:r>
          </a:p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5.3 </a:t>
            </a:r>
            <a:r>
              <a:rPr lang="it-IT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Come gestire la propria immagine</a:t>
            </a:r>
          </a:p>
          <a:p>
            <a:endParaRPr lang="fr-FR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fr-FR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6EF9AD57-FDF8-80EA-244F-BA7BBCD03DAC}"/>
              </a:ext>
            </a:extLst>
          </p:cNvPr>
          <p:cNvSpPr txBox="1"/>
          <p:nvPr/>
        </p:nvSpPr>
        <p:spPr>
          <a:xfrm>
            <a:off x="12045693" y="5143500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6 </a:t>
            </a:r>
            <a:r>
              <a:rPr lang="en-US" sz="28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Buone</a:t>
            </a:r>
            <a:r>
              <a:rPr lang="en-US" sz="28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pratiche</a:t>
            </a:r>
            <a:endParaRPr lang="en-US" sz="28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37" name="object 2">
            <a:extLst>
              <a:ext uri="{FF2B5EF4-FFF2-40B4-BE49-F238E27FC236}">
                <a16:creationId xmlns:a16="http://schemas.microsoft.com/office/drawing/2014/main" id="{F4667D44-CC6E-C7BD-1391-C3C53E9B546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79648" y="5170436"/>
            <a:ext cx="435185" cy="510356"/>
          </a:xfrm>
          <a:prstGeom prst="rect">
            <a:avLst/>
          </a:prstGeom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0F302390-441F-5588-AF4B-E2EFB07B05B6}"/>
              </a:ext>
            </a:extLst>
          </p:cNvPr>
          <p:cNvSpPr txBox="1"/>
          <p:nvPr/>
        </p:nvSpPr>
        <p:spPr>
          <a:xfrm>
            <a:off x="12032161" y="5673067"/>
            <a:ext cx="60905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6.1 La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sfida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della Business Etiquette </a:t>
            </a:r>
          </a:p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6.2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Strumenti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e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metodi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6.3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L’approccio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della donna</a:t>
            </a:r>
          </a:p>
          <a:p>
            <a:endParaRPr lang="fr-FR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fr-FR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466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9CB61AC7-A771-48EC-6CB2-3EDEBA7DCE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2563112"/>
              </p:ext>
            </p:extLst>
          </p:nvPr>
        </p:nvGraphicFramePr>
        <p:xfrm>
          <a:off x="10181654" y="2183838"/>
          <a:ext cx="6781800" cy="4226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1803240" imgH="1123920" progId="PBrush">
                  <p:embed/>
                </p:oleObj>
              </mc:Choice>
              <mc:Fallback>
                <p:oleObj name="Bitmap Image" r:id="rId2" imgW="1803240" imgH="1123920" progId="PBrush">
                  <p:embed/>
                  <p:pic>
                    <p:nvPicPr>
                      <p:cNvPr id="6" name="Objet 5">
                        <a:extLst>
                          <a:ext uri="{FF2B5EF4-FFF2-40B4-BE49-F238E27FC236}">
                            <a16:creationId xmlns:a16="http://schemas.microsoft.com/office/drawing/2014/main" id="{9CB61AC7-A771-48EC-6CB2-3EDEBA7DCE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181654" y="2183838"/>
                        <a:ext cx="6781800" cy="42266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447800" y="1573291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1: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Introduzione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455174" y="2552700"/>
            <a:ext cx="1004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Sezione</a:t>
            </a:r>
            <a:r>
              <a:rPr lang="en-U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1.1</a:t>
            </a:r>
            <a:r>
              <a:rPr lang="en-US" sz="2800" b="1" dirty="0">
                <a:solidFill>
                  <a:srgbClr val="ECAAE3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US" sz="32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Introduzione</a:t>
            </a:r>
            <a:endParaRPr lang="en-US" sz="32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1447800" y="3170132"/>
            <a:ext cx="720459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Il galateo aziendale (o business </a:t>
            </a:r>
            <a:r>
              <a:rPr lang="it-IT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etiquette</a:t>
            </a:r>
            <a:r>
              <a:rPr lang="it-IT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) in un ambiente internazionale consiste nel costruire relazioni con altre persone. Il galateo non è una questione di regole e regolamenti, ma consiste nel fornire un comfort sociale di base e nel creare un ambiente in cui gli altri si sentano a proprio agio e sicuri.</a:t>
            </a:r>
          </a:p>
        </p:txBody>
      </p:sp>
      <p:graphicFrame>
        <p:nvGraphicFramePr>
          <p:cNvPr id="9" name="Diagrama 11">
            <a:extLst>
              <a:ext uri="{FF2B5EF4-FFF2-40B4-BE49-F238E27FC236}">
                <a16:creationId xmlns:a16="http://schemas.microsoft.com/office/drawing/2014/main" id="{1B4E81B3-7632-2271-412C-9F24767CA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27606"/>
              </p:ext>
            </p:extLst>
          </p:nvPr>
        </p:nvGraphicFramePr>
        <p:xfrm>
          <a:off x="6293497" y="6443180"/>
          <a:ext cx="6112912" cy="2224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3491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98CCB46-0D30-E391-19DD-CDC6F38A5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5674" y="3952763"/>
            <a:ext cx="7770823" cy="443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A88CBC4-0546-B538-622C-F368DA12C848}"/>
              </a:ext>
            </a:extLst>
          </p:cNvPr>
          <p:cNvSpPr txBox="1"/>
          <p:nvPr/>
        </p:nvSpPr>
        <p:spPr>
          <a:xfrm>
            <a:off x="1455174" y="1847277"/>
            <a:ext cx="1004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Sezione</a:t>
            </a:r>
            <a:r>
              <a:rPr lang="en-U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1.2</a:t>
            </a:r>
            <a:r>
              <a:rPr lang="en-US" sz="2800" b="1" dirty="0">
                <a:solidFill>
                  <a:srgbClr val="ECAAE3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US" sz="28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Obiettivi</a:t>
            </a:r>
            <a:endParaRPr lang="fr-FR" sz="28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E3361C5-95E8-D45F-B19C-54E2DF964459}"/>
              </a:ext>
            </a:extLst>
          </p:cNvPr>
          <p:cNvSpPr txBox="1"/>
          <p:nvPr/>
        </p:nvSpPr>
        <p:spPr>
          <a:xfrm>
            <a:off x="1219200" y="4079470"/>
            <a:ext cx="9144000" cy="518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3600"/>
              </a:lnSpc>
              <a:buBlip>
                <a:blip r:embed="rId3"/>
              </a:buBlip>
            </a:pPr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it-IT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Stabilendo un comfort sociale di base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8DB4997-323E-0692-4E2A-707C0DD6E25B}"/>
              </a:ext>
            </a:extLst>
          </p:cNvPr>
          <p:cNvSpPr txBox="1"/>
          <p:nvPr/>
        </p:nvSpPr>
        <p:spPr>
          <a:xfrm>
            <a:off x="1213757" y="4598644"/>
            <a:ext cx="9144000" cy="518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3600"/>
              </a:lnSpc>
              <a:buBlip>
                <a:blip r:embed="rId3"/>
              </a:buBlip>
            </a:pPr>
            <a:r>
              <a:rPr lang="fr-FR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fr-FR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Padroneggiando</a:t>
            </a:r>
            <a:r>
              <a:rPr lang="fr-FR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dei </a:t>
            </a:r>
            <a:r>
              <a:rPr lang="fr-FR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codici</a:t>
            </a:r>
            <a:r>
              <a:rPr lang="fr-FR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fr-FR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culturali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9B61D24-0C03-5619-A027-F46BDB05C705}"/>
              </a:ext>
            </a:extLst>
          </p:cNvPr>
          <p:cNvSpPr txBox="1"/>
          <p:nvPr/>
        </p:nvSpPr>
        <p:spPr>
          <a:xfrm>
            <a:off x="1197428" y="5191588"/>
            <a:ext cx="7565572" cy="980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3600"/>
              </a:lnSpc>
              <a:buBlip>
                <a:blip r:embed="rId3"/>
              </a:buBlip>
            </a:pPr>
            <a:r>
              <a:rPr lang="fr-FR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it-IT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Creando relazioni commerciali durature e proficue per tutte le parti interessate.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graphicFrame>
        <p:nvGraphicFramePr>
          <p:cNvPr id="2" name="Diagrama 11">
            <a:extLst>
              <a:ext uri="{FF2B5EF4-FFF2-40B4-BE49-F238E27FC236}">
                <a16:creationId xmlns:a16="http://schemas.microsoft.com/office/drawing/2014/main" id="{2D507606-03AC-60F9-008D-13006CA410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8991943"/>
              </p:ext>
            </p:extLst>
          </p:nvPr>
        </p:nvGraphicFramePr>
        <p:xfrm>
          <a:off x="762000" y="6591300"/>
          <a:ext cx="8605740" cy="1848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asellaDiTesto 2">
            <a:extLst>
              <a:ext uri="{FF2B5EF4-FFF2-40B4-BE49-F238E27FC236}">
                <a16:creationId xmlns:a16="http://schemas.microsoft.com/office/drawing/2014/main" id="{4768B27E-A359-4926-AD95-52AE03287B3E}"/>
              </a:ext>
            </a:extLst>
          </p:cNvPr>
          <p:cNvSpPr txBox="1"/>
          <p:nvPr/>
        </p:nvSpPr>
        <p:spPr>
          <a:xfrm>
            <a:off x="1197428" y="2621223"/>
            <a:ext cx="102979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La business </a:t>
            </a:r>
            <a:r>
              <a:rPr lang="it-IT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etiquette</a:t>
            </a:r>
            <a:r>
              <a:rPr lang="it-IT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ha lo scopo di facilitare il rapporto tra i rappresentanti di un'azienda e gli attori internazionali:</a:t>
            </a:r>
          </a:p>
        </p:txBody>
      </p:sp>
      <p:sp>
        <p:nvSpPr>
          <p:cNvPr id="11" name="CuadroTexto 1">
            <a:extLst>
              <a:ext uri="{FF2B5EF4-FFF2-40B4-BE49-F238E27FC236}">
                <a16:creationId xmlns:a16="http://schemas.microsoft.com/office/drawing/2014/main" id="{B399A71D-6C7E-481F-A0A4-E412A7D0228C}"/>
              </a:ext>
            </a:extLst>
          </p:cNvPr>
          <p:cNvSpPr txBox="1"/>
          <p:nvPr/>
        </p:nvSpPr>
        <p:spPr>
          <a:xfrm>
            <a:off x="1433403" y="920234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1: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Introduzione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332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ina Factory Management Best Practice: Goals &amp; Objectives">
            <a:extLst>
              <a:ext uri="{FF2B5EF4-FFF2-40B4-BE49-F238E27FC236}">
                <a16:creationId xmlns:a16="http://schemas.microsoft.com/office/drawing/2014/main" id="{2D82FAB4-B161-3126-6AD9-2EF60A880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8349" y="3764068"/>
            <a:ext cx="6031301" cy="318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455174" y="2552700"/>
            <a:ext cx="1004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Sezione</a:t>
            </a:r>
            <a:r>
              <a:rPr lang="en-U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1.3</a:t>
            </a:r>
            <a:r>
              <a:rPr lang="en-US" sz="2800" b="1" dirty="0">
                <a:solidFill>
                  <a:srgbClr val="ECAAE3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US" sz="28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Finalità</a:t>
            </a:r>
            <a:endParaRPr lang="en-US" sz="28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75DE121-E9FB-4509-D1BA-E0575F96D03D}"/>
              </a:ext>
            </a:extLst>
          </p:cNvPr>
          <p:cNvSpPr/>
          <p:nvPr/>
        </p:nvSpPr>
        <p:spPr>
          <a:xfrm>
            <a:off x="965428" y="3682425"/>
            <a:ext cx="500485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altLang="es-E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Creare un rapporto di fiducia</a:t>
            </a:r>
            <a:r>
              <a:rPr lang="it-IT" altLang="es-E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trasmettere un'immagine positiva dell'azienda e far sì che le persone vogliano essere partner e contribuire al successo. </a:t>
            </a:r>
          </a:p>
          <a:p>
            <a:pPr algn="just">
              <a:defRPr/>
            </a:pPr>
            <a:endParaRPr lang="fr-FR" altLang="es-E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C4D49014-66C6-EF44-3C52-B4E7092E71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1757334"/>
              </p:ext>
            </p:extLst>
          </p:nvPr>
        </p:nvGraphicFramePr>
        <p:xfrm>
          <a:off x="11712853" y="2480038"/>
          <a:ext cx="5306786" cy="2954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1">
            <a:extLst>
              <a:ext uri="{FF2B5EF4-FFF2-40B4-BE49-F238E27FC236}">
                <a16:creationId xmlns:a16="http://schemas.microsoft.com/office/drawing/2014/main" id="{F2D0D42C-5F10-414C-9489-80E9FF814C49}"/>
              </a:ext>
            </a:extLst>
          </p:cNvPr>
          <p:cNvSpPr txBox="1"/>
          <p:nvPr/>
        </p:nvSpPr>
        <p:spPr>
          <a:xfrm>
            <a:off x="1447800" y="1573291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1: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Introduzione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635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FC7E83DD-3641-D2F1-E241-532A461817B2}"/>
              </a:ext>
            </a:extLst>
          </p:cNvPr>
          <p:cNvSpPr/>
          <p:nvPr/>
        </p:nvSpPr>
        <p:spPr>
          <a:xfrm>
            <a:off x="9424026" y="3667288"/>
            <a:ext cx="4977774" cy="3762212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53B3577-D9C0-67CB-B8BD-0E33B29CFE77}"/>
              </a:ext>
            </a:extLst>
          </p:cNvPr>
          <p:cNvSpPr/>
          <p:nvPr/>
        </p:nvSpPr>
        <p:spPr>
          <a:xfrm>
            <a:off x="2590800" y="3667288"/>
            <a:ext cx="5257800" cy="3762212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55D1384-6811-342B-65B8-F85E2C0DA244}"/>
              </a:ext>
            </a:extLst>
          </p:cNvPr>
          <p:cNvSpPr txBox="1"/>
          <p:nvPr/>
        </p:nvSpPr>
        <p:spPr>
          <a:xfrm>
            <a:off x="1447800" y="1573291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sintesi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Rectangle 58">
            <a:extLst>
              <a:ext uri="{FF2B5EF4-FFF2-40B4-BE49-F238E27FC236}">
                <a16:creationId xmlns:a16="http://schemas.microsoft.com/office/drawing/2014/main" id="{C19CE81B-88B7-56D0-835C-580EF1D39AEA}"/>
              </a:ext>
            </a:extLst>
          </p:cNvPr>
          <p:cNvSpPr/>
          <p:nvPr/>
        </p:nvSpPr>
        <p:spPr>
          <a:xfrm>
            <a:off x="3540876" y="3769467"/>
            <a:ext cx="41916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Business </a:t>
            </a:r>
            <a:r>
              <a:rPr lang="it-IT" sz="28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Etiquette</a:t>
            </a:r>
            <a:r>
              <a:rPr lang="it-IT" sz="28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in un Ambiente Internazionale</a:t>
            </a:r>
          </a:p>
        </p:txBody>
      </p:sp>
      <p:pic>
        <p:nvPicPr>
          <p:cNvPr id="5" name="object 2">
            <a:extLst>
              <a:ext uri="{FF2B5EF4-FFF2-40B4-BE49-F238E27FC236}">
                <a16:creationId xmlns:a16="http://schemas.microsoft.com/office/drawing/2014/main" id="{194018B4-B354-3889-61E1-72BFFF89DBE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06527" y="3899252"/>
            <a:ext cx="435185" cy="510356"/>
          </a:xfrm>
          <a:prstGeom prst="rect">
            <a:avLst/>
          </a:prstGeom>
        </p:spPr>
      </p:pic>
      <p:sp>
        <p:nvSpPr>
          <p:cNvPr id="7" name="Rectangle 58">
            <a:extLst>
              <a:ext uri="{FF2B5EF4-FFF2-40B4-BE49-F238E27FC236}">
                <a16:creationId xmlns:a16="http://schemas.microsoft.com/office/drawing/2014/main" id="{DC5D6AA9-5455-9552-81E8-CF2B76572622}"/>
              </a:ext>
            </a:extLst>
          </p:cNvPr>
          <p:cNvSpPr/>
          <p:nvPr/>
        </p:nvSpPr>
        <p:spPr>
          <a:xfrm>
            <a:off x="10232717" y="3899252"/>
            <a:ext cx="17828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Finalità</a:t>
            </a:r>
            <a:endParaRPr lang="en-US" sz="28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8" name="object 2">
            <a:extLst>
              <a:ext uri="{FF2B5EF4-FFF2-40B4-BE49-F238E27FC236}">
                <a16:creationId xmlns:a16="http://schemas.microsoft.com/office/drawing/2014/main" id="{49413C0B-8236-CA4A-DD00-985667C34D3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10779" y="3934740"/>
            <a:ext cx="435185" cy="51035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CFE9FA6-C0E3-A356-A2BE-6E277B0CC1B4}"/>
              </a:ext>
            </a:extLst>
          </p:cNvPr>
          <p:cNvSpPr txBox="1"/>
          <p:nvPr/>
        </p:nvSpPr>
        <p:spPr>
          <a:xfrm>
            <a:off x="2819401" y="5198141"/>
            <a:ext cx="487746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8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Avere un comportamento adeguato per sviluppare l'attività dell'azienda a livello internazionale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EB960F1-E4FD-4ADE-B875-8722DCBDD027}"/>
              </a:ext>
            </a:extLst>
          </p:cNvPr>
          <p:cNvSpPr txBox="1"/>
          <p:nvPr/>
        </p:nvSpPr>
        <p:spPr>
          <a:xfrm>
            <a:off x="9626913" y="5065081"/>
            <a:ext cx="4572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Ottimizzare i risultati finanziari e umani, trasmettere i valori dell'azienda all'estero</a:t>
            </a:r>
          </a:p>
        </p:txBody>
      </p:sp>
    </p:spTree>
    <p:extLst>
      <p:ext uri="{BB962C8B-B14F-4D97-AF65-F5344CB8AC3E}">
        <p14:creationId xmlns:p14="http://schemas.microsoft.com/office/powerpoint/2010/main" val="3377389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F5A3A94A-C177-B73F-7F30-E469ECBEE7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9536305"/>
              </p:ext>
            </p:extLst>
          </p:nvPr>
        </p:nvGraphicFramePr>
        <p:xfrm>
          <a:off x="9154639" y="2095500"/>
          <a:ext cx="7216097" cy="46662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5499000" imgH="3556080" progId="PBrush">
                  <p:embed/>
                </p:oleObj>
              </mc:Choice>
              <mc:Fallback>
                <p:oleObj name="Bitmap Image" r:id="rId2" imgW="5499000" imgH="3556080" progId="PBrush">
                  <p:embed/>
                  <p:pic>
                    <p:nvPicPr>
                      <p:cNvPr id="6" name="Objet 5">
                        <a:extLst>
                          <a:ext uri="{FF2B5EF4-FFF2-40B4-BE49-F238E27FC236}">
                            <a16:creationId xmlns:a16="http://schemas.microsoft.com/office/drawing/2014/main" id="{F5A3A94A-C177-B73F-7F30-E469ECBEE7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154639" y="2095500"/>
                        <a:ext cx="7216097" cy="46662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332688" y="1573290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2: Imparare e scoprire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455174" y="2552700"/>
            <a:ext cx="100401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Sezione</a:t>
            </a:r>
            <a:r>
              <a:rPr lang="en-U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2.1</a:t>
            </a:r>
            <a:r>
              <a:rPr lang="en-US" sz="2800" b="1" dirty="0">
                <a:solidFill>
                  <a:srgbClr val="ECAAE3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US" sz="32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Osservare</a:t>
            </a:r>
            <a:r>
              <a:rPr lang="en-US" sz="32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il </a:t>
            </a:r>
            <a:r>
              <a:rPr lang="en-US" sz="32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Paese</a:t>
            </a:r>
            <a:endParaRPr lang="en-US" sz="32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US" sz="32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914400" y="3516698"/>
            <a:ext cx="743319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Prendete il tempo necessario per raccogliere informazioni sul Paese o sui Paesi di destinazione e sui loro usi.</a:t>
            </a:r>
          </a:p>
          <a:p>
            <a:pPr algn="just"/>
            <a:r>
              <a:rPr lang="it-IT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Informatevi sul contesto storico, geopolitico ed economico dei Paesi interessati. </a:t>
            </a:r>
          </a:p>
          <a:p>
            <a:pPr algn="just"/>
            <a:r>
              <a:rPr lang="it-IT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È importante fare una ricerca sulle abitudini e sulla conduzione degli affari. Sapere chi contattare e come farlo per non offendere nessuno.</a:t>
            </a:r>
          </a:p>
        </p:txBody>
      </p:sp>
      <p:graphicFrame>
        <p:nvGraphicFramePr>
          <p:cNvPr id="9" name="Diagrama 11">
            <a:extLst>
              <a:ext uri="{FF2B5EF4-FFF2-40B4-BE49-F238E27FC236}">
                <a16:creationId xmlns:a16="http://schemas.microsoft.com/office/drawing/2014/main" id="{1B4E81B3-7632-2271-412C-9F24767CA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0072855"/>
              </p:ext>
            </p:extLst>
          </p:nvPr>
        </p:nvGraphicFramePr>
        <p:xfrm>
          <a:off x="10286755" y="6362699"/>
          <a:ext cx="7433190" cy="2330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18055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FD33BD9E-7D54-DDB8-6EC4-0F4FEF2FF1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4100720"/>
              </p:ext>
            </p:extLst>
          </p:nvPr>
        </p:nvGraphicFramePr>
        <p:xfrm>
          <a:off x="9906000" y="2215028"/>
          <a:ext cx="7376536" cy="4256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4203720" imgH="2425680" progId="PBrush">
                  <p:embed/>
                </p:oleObj>
              </mc:Choice>
              <mc:Fallback>
                <p:oleObj name="Bitmap Image" r:id="rId2" imgW="4203720" imgH="2425680" progId="PBrush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FD33BD9E-7D54-DDB8-6EC4-0F4FEF2FF1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906000" y="2215028"/>
                        <a:ext cx="7376536" cy="42565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332688" y="1573290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2: Imparare e scoprire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316359" y="2286619"/>
            <a:ext cx="7384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Sezione</a:t>
            </a:r>
            <a:r>
              <a:rPr lang="en-U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2.2</a:t>
            </a:r>
            <a:r>
              <a:rPr lang="en-US" sz="2800" b="1" dirty="0">
                <a:solidFill>
                  <a:srgbClr val="ECAAE3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US" sz="32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Incontrare</a:t>
            </a:r>
            <a:r>
              <a:rPr lang="en-US" sz="32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rappresentanti</a:t>
            </a:r>
            <a:endParaRPr lang="en-US" sz="32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453820" y="3373785"/>
            <a:ext cx="916645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Informatevi sulla persona con cui state parlando, sulla sua reale funzione o ruolo.</a:t>
            </a:r>
          </a:p>
          <a:p>
            <a:pPr algn="just"/>
            <a:r>
              <a:rPr lang="it-IT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Scoprite il suo potere e la sua capacità di decidere a prescindere dal vostro titolo. Interlocutori discreti possono essere decisori essenziali.</a:t>
            </a:r>
          </a:p>
          <a:p>
            <a:pPr algn="just"/>
            <a:r>
              <a:rPr lang="it-IT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Un errore di valutazione può essere fatale per lo sviluppo dell'azienda, da qui l'interesse a farsi consigliare bene e ad avere referenze affidabili.</a:t>
            </a:r>
          </a:p>
        </p:txBody>
      </p:sp>
      <p:graphicFrame>
        <p:nvGraphicFramePr>
          <p:cNvPr id="9" name="Diagrama 11">
            <a:extLst>
              <a:ext uri="{FF2B5EF4-FFF2-40B4-BE49-F238E27FC236}">
                <a16:creationId xmlns:a16="http://schemas.microsoft.com/office/drawing/2014/main" id="{1B4E81B3-7632-2271-412C-9F24767CA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0719229"/>
              </p:ext>
            </p:extLst>
          </p:nvPr>
        </p:nvGraphicFramePr>
        <p:xfrm>
          <a:off x="11582400" y="6471579"/>
          <a:ext cx="6251780" cy="2224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054489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2960</TotalTime>
  <Words>2306</Words>
  <Application>Microsoft Office PowerPoint</Application>
  <PresentationFormat>Personalizado</PresentationFormat>
  <Paragraphs>208</Paragraphs>
  <Slides>28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28</vt:i4>
      </vt:variant>
    </vt:vector>
  </HeadingPairs>
  <TitlesOfParts>
    <vt:vector size="37" baseType="lpstr">
      <vt:lpstr>Alegreya</vt:lpstr>
      <vt:lpstr>Arial</vt:lpstr>
      <vt:lpstr>Calibri</vt:lpstr>
      <vt:lpstr>Microsoft Sans Serif</vt:lpstr>
      <vt:lpstr>MuseoSans</vt:lpstr>
      <vt:lpstr>Office Theme</vt:lpstr>
      <vt:lpstr>Diseño personalizado</vt:lpstr>
      <vt:lpstr>Bitmap Image</vt:lpstr>
      <vt:lpstr>Immagine bitmap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E4F PPT TEMPLATE</dc:title>
  <dc:creator>Monia Coppola</dc:creator>
  <cp:keywords>DAE5WsvJFTY,BAEXurJiHZU</cp:keywords>
  <cp:lastModifiedBy>programming@internetwebsolutions.es</cp:lastModifiedBy>
  <cp:revision>73</cp:revision>
  <dcterms:created xsi:type="dcterms:W3CDTF">2022-02-25T10:54:18Z</dcterms:created>
  <dcterms:modified xsi:type="dcterms:W3CDTF">2023-02-02T12:33:35Z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2022-02-25T00:00:00Z</vt:filetime>
  </property>
  <property fmtid="{D5CDD505-2E9C-101B-9397-08002B2CF9AE}" pid="3" name="Creator">
    <vt:lpwstr>Canva</vt:lpwstr>
  </property>
  <property fmtid="{D5CDD505-2E9C-101B-9397-08002B2CF9AE}" pid="4" name="LastSaved">
    <vt:filetime>2022-02-25T00:00:00Z</vt:filetime>
  </property>
</Properties>
</file>