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61" r:id="rId8"/>
    <p:sldId id="281" r:id="rId9"/>
    <p:sldId id="262" r:id="rId10"/>
    <p:sldId id="263" r:id="rId11"/>
    <p:sldId id="264" r:id="rId12"/>
    <p:sldId id="265" r:id="rId13"/>
    <p:sldId id="266" r:id="rId14"/>
    <p:sldId id="282" r:id="rId15"/>
    <p:sldId id="267" r:id="rId16"/>
    <p:sldId id="269" r:id="rId17"/>
    <p:sldId id="270" r:id="rId18"/>
    <p:sldId id="271" r:id="rId19"/>
    <p:sldId id="283" r:id="rId20"/>
    <p:sldId id="275" r:id="rId21"/>
    <p:sldId id="276" r:id="rId22"/>
    <p:sldId id="273" r:id="rId23"/>
    <p:sldId id="284" r:id="rId24"/>
    <p:sldId id="259" r:id="rId2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FEB1A6"/>
    <a:srgbClr val="C6EEA9"/>
    <a:srgbClr val="FE270F"/>
    <a:srgbClr val="FF270E"/>
    <a:srgbClr val="5CC90B"/>
    <a:srgbClr val="645F63"/>
    <a:srgbClr val="582A4A"/>
    <a:srgbClr val="994980"/>
    <a:srgbClr val="C8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840"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C64A4-E48F-4639-B0BF-AA76E9B8527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7B80BBCE-6DEA-44B3-9CCD-83CE96B7DCCA}">
      <dgm:prSet phldrT="[Texto]" custT="1"/>
      <dgm:spPr>
        <a:solidFill>
          <a:srgbClr val="994980"/>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gm:t>
    </dgm:pt>
    <dgm:pt modelId="{95C4D7AA-CA34-423C-B57F-42990DE79D76}">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2B7F45B2-A026-4A36-8E12-14414415C640}">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B8117EF5-FBA7-4865-A4C1-1C2F94FFE42F}">
      <dgm:prSet phldrT="[Texto]" custT="1"/>
      <dgm:spPr>
        <a:solidFill>
          <a:srgbClr val="582A4A"/>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7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4DC2FE7-9CCB-4EB5-AC5F-1979471D0EA4}">
      <dgm:prSet phldrT="[Texto]" custT="1"/>
      <dgm:spPr>
        <a:solidFill>
          <a:srgbClr val="645F63"/>
        </a:solidFill>
      </dgm:spPr>
      <dgm:t>
        <a:bodyPr/>
        <a:lstStyle/>
        <a:p>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9EEB4FAE-F94A-4B0E-B3F3-179C81764013}" type="sibTrans" cxnId="{95AE142A-F22B-4669-8AF3-6D7EE416AC57}">
      <dgm:prSet/>
      <dgm:spPr/>
      <dgm:t>
        <a:bodyPr/>
        <a:lstStyle/>
        <a:p>
          <a:endParaRPr lang="es-ES" sz="1800"/>
        </a:p>
      </dgm:t>
    </dgm:pt>
    <dgm:pt modelId="{61BE50FD-350B-458B-82E8-E40E6D9270A6}" type="parTrans" cxnId="{95AE142A-F22B-4669-8AF3-6D7EE416AC57}">
      <dgm:prSet/>
      <dgm:spPr/>
      <dgm:t>
        <a:bodyPr/>
        <a:lstStyle/>
        <a:p>
          <a:endParaRPr lang="es-ES" sz="1800"/>
        </a:p>
      </dgm:t>
    </dgm:pt>
    <dgm:pt modelId="{C6BE92C5-1085-4649-B62C-5786BBDE0B11}" type="sibTrans" cxnId="{9B9BD6D2-0CD1-4623-9433-8080039F6231}">
      <dgm:prSet/>
      <dgm:spPr/>
      <dgm:t>
        <a:bodyPr/>
        <a:lstStyle/>
        <a:p>
          <a:endParaRPr lang="es-ES" sz="1800"/>
        </a:p>
      </dgm:t>
    </dgm:pt>
    <dgm:pt modelId="{11FBC355-6E6C-45B1-A946-5D49C6C3E629}" type="parTrans" cxnId="{9B9BD6D2-0CD1-4623-9433-8080039F6231}">
      <dgm:prSet custT="1"/>
      <dgm:spPr>
        <a:ln>
          <a:solidFill>
            <a:srgbClr val="645F63"/>
          </a:solidFill>
        </a:ln>
      </dgm:spPr>
      <dgm:t>
        <a:bodyPr/>
        <a:lstStyle/>
        <a:p>
          <a:endParaRPr lang="es-ES" sz="500"/>
        </a:p>
      </dgm:t>
    </dgm:pt>
    <dgm:pt modelId="{125DFCE4-CBCC-4B66-B887-5432D80AAB28}" type="sibTrans" cxnId="{F0FE22CE-5E58-4A7C-BD05-3E96B0CEA18E}">
      <dgm:prSet/>
      <dgm:spPr/>
      <dgm:t>
        <a:bodyPr/>
        <a:lstStyle/>
        <a:p>
          <a:endParaRPr lang="es-ES" sz="1800"/>
        </a:p>
      </dgm:t>
    </dgm:pt>
    <dgm:pt modelId="{41FCFBD6-55B9-48E2-992F-1EF238B3211D}" type="parTrans" cxnId="{F0FE22CE-5E58-4A7C-BD05-3E96B0CEA18E}">
      <dgm:prSet custT="1"/>
      <dgm:spPr>
        <a:ln>
          <a:solidFill>
            <a:srgbClr val="645F63"/>
          </a:solidFill>
        </a:ln>
      </dgm:spPr>
      <dgm:t>
        <a:bodyPr/>
        <a:lstStyle/>
        <a:p>
          <a:endParaRPr lang="es-ES" sz="500"/>
        </a:p>
      </dgm:t>
    </dgm:pt>
    <dgm:pt modelId="{7EF1E8BB-D5CD-4745-AF56-C33E4D61A0AC}" type="sibTrans" cxnId="{D423C707-9F12-46F9-A6C1-CA2443FB3C58}">
      <dgm:prSet/>
      <dgm:spPr/>
      <dgm:t>
        <a:bodyPr/>
        <a:lstStyle/>
        <a:p>
          <a:endParaRPr lang="es-ES" sz="1800"/>
        </a:p>
      </dgm:t>
    </dgm:pt>
    <dgm:pt modelId="{6AA3B1BC-F8F8-4D0D-A6F5-3266128AD525}" type="parTrans" cxnId="{D423C707-9F12-46F9-A6C1-CA2443FB3C58}">
      <dgm:prSet custT="1"/>
      <dgm:spPr>
        <a:ln>
          <a:solidFill>
            <a:srgbClr val="645F63"/>
          </a:solidFill>
        </a:ln>
      </dgm:spPr>
      <dgm:t>
        <a:bodyPr/>
        <a:lstStyle/>
        <a:p>
          <a:endParaRPr lang="es-ES" sz="500"/>
        </a:p>
      </dgm:t>
    </dgm:pt>
    <dgm:pt modelId="{8F575AEA-FD05-42CC-8846-6BF919761A8B}" type="sibTrans" cxnId="{4E405E37-6402-4ED9-91E8-6FEB3B4DD8EF}">
      <dgm:prSet/>
      <dgm:spPr/>
      <dgm:t>
        <a:bodyPr/>
        <a:lstStyle/>
        <a:p>
          <a:endParaRPr lang="es-ES" sz="1800"/>
        </a:p>
      </dgm:t>
    </dgm:pt>
    <dgm:pt modelId="{A3B42E83-5202-4A22-BAED-B204526FF35A}" type="parTrans" cxnId="{4E405E37-6402-4ED9-91E8-6FEB3B4DD8EF}">
      <dgm:prSet custT="1"/>
      <dgm:spPr>
        <a:ln>
          <a:solidFill>
            <a:srgbClr val="645F63"/>
          </a:solidFill>
        </a:ln>
      </dgm:spPr>
      <dgm:t>
        <a:bodyPr/>
        <a:lstStyle/>
        <a:p>
          <a:endParaRPr lang="es-ES" sz="500"/>
        </a:p>
      </dgm:t>
    </dgm:pt>
    <dgm:pt modelId="{4C45955F-B665-4949-8D93-49D5B59C9BAA}" type="pres">
      <dgm:prSet presAssocID="{ACEC64A4-E48F-4639-B0BF-AA76E9B85274}" presName="cycle" presStyleCnt="0">
        <dgm:presLayoutVars>
          <dgm:chMax val="1"/>
          <dgm:dir/>
          <dgm:animLvl val="ctr"/>
          <dgm:resizeHandles val="exact"/>
        </dgm:presLayoutVars>
      </dgm:prSet>
      <dgm:spPr/>
    </dgm:pt>
    <dgm:pt modelId="{E10F6076-5F29-410E-8E8C-E39627A9F72A}" type="pres">
      <dgm:prSet presAssocID="{34DC2FE7-9CCB-4EB5-AC5F-1979471D0EA4}" presName="centerShape" presStyleLbl="node0" presStyleIdx="0" presStyleCnt="1" custScaleX="103249"/>
      <dgm:spPr/>
    </dgm:pt>
    <dgm:pt modelId="{B911E96E-A3D2-4118-B02E-5DA3D1E7104C}" type="pres">
      <dgm:prSet presAssocID="{A3B42E83-5202-4A22-BAED-B204526FF35A}" presName="Name9" presStyleLbl="parChTrans1D2" presStyleIdx="0" presStyleCnt="4"/>
      <dgm:spPr/>
    </dgm:pt>
    <dgm:pt modelId="{AE38B6F5-CB24-423D-8581-39FE5670BA4D}" type="pres">
      <dgm:prSet presAssocID="{A3B42E83-5202-4A22-BAED-B204526FF35A}" presName="connTx" presStyleLbl="parChTrans1D2" presStyleIdx="0" presStyleCnt="4"/>
      <dgm:spPr/>
    </dgm:pt>
    <dgm:pt modelId="{488D1870-DE31-41BC-9FB7-A11E661E7494}" type="pres">
      <dgm:prSet presAssocID="{B8117EF5-FBA7-4865-A4C1-1C2F94FFE42F}" presName="node" presStyleLbl="node1" presStyleIdx="0" presStyleCnt="4" custScaleX="169588" custScaleY="96071">
        <dgm:presLayoutVars>
          <dgm:bulletEnabled val="1"/>
        </dgm:presLayoutVars>
      </dgm:prSet>
      <dgm:spPr/>
    </dgm:pt>
    <dgm:pt modelId="{71040B3C-56A4-4CBB-8FEA-6C83879E69CA}" type="pres">
      <dgm:prSet presAssocID="{6AA3B1BC-F8F8-4D0D-A6F5-3266128AD525}" presName="Name9" presStyleLbl="parChTrans1D2" presStyleIdx="1" presStyleCnt="4"/>
      <dgm:spPr/>
    </dgm:pt>
    <dgm:pt modelId="{30A51764-C060-4943-8DB5-B107B2F7792E}" type="pres">
      <dgm:prSet presAssocID="{6AA3B1BC-F8F8-4D0D-A6F5-3266128AD525}" presName="connTx" presStyleLbl="parChTrans1D2" presStyleIdx="1" presStyleCnt="4"/>
      <dgm:spPr/>
    </dgm:pt>
    <dgm:pt modelId="{C402ECF3-2E49-487F-94E5-8A038F06A662}" type="pres">
      <dgm:prSet presAssocID="{2B7F45B2-A026-4A36-8E12-14414415C640}" presName="node" presStyleLbl="node1" presStyleIdx="1" presStyleCnt="4" custScaleX="157474" custScaleY="109347" custRadScaleRad="107888" custRadScaleInc="-1191">
        <dgm:presLayoutVars>
          <dgm:bulletEnabled val="1"/>
        </dgm:presLayoutVars>
      </dgm:prSet>
      <dgm:spPr/>
    </dgm:pt>
    <dgm:pt modelId="{3E4F558C-504B-443A-847B-41ABA957D25D}" type="pres">
      <dgm:prSet presAssocID="{41FCFBD6-55B9-48E2-992F-1EF238B3211D}" presName="Name9" presStyleLbl="parChTrans1D2" presStyleIdx="2" presStyleCnt="4"/>
      <dgm:spPr/>
    </dgm:pt>
    <dgm:pt modelId="{1AE18F38-25FE-4DE1-8768-CCE7758E3870}" type="pres">
      <dgm:prSet presAssocID="{41FCFBD6-55B9-48E2-992F-1EF238B3211D}" presName="connTx" presStyleLbl="parChTrans1D2" presStyleIdx="2" presStyleCnt="4"/>
      <dgm:spPr/>
    </dgm:pt>
    <dgm:pt modelId="{76B192D7-745E-446A-ABC2-9DFE97769869}" type="pres">
      <dgm:prSet presAssocID="{95C4D7AA-CA34-423C-B57F-42990DE79D76}" presName="node" presStyleLbl="node1" presStyleIdx="2" presStyleCnt="4" custScaleX="136396" custScaleY="111508">
        <dgm:presLayoutVars>
          <dgm:bulletEnabled val="1"/>
        </dgm:presLayoutVars>
      </dgm:prSet>
      <dgm:spPr/>
    </dgm:pt>
    <dgm:pt modelId="{8EE5EFDB-BB84-4D23-A5BD-3C4D5EFA995A}" type="pres">
      <dgm:prSet presAssocID="{11FBC355-6E6C-45B1-A946-5D49C6C3E629}" presName="Name9" presStyleLbl="parChTrans1D2" presStyleIdx="3" presStyleCnt="4"/>
      <dgm:spPr/>
    </dgm:pt>
    <dgm:pt modelId="{A514E8E1-FC0F-4197-B288-805FD8E242FA}" type="pres">
      <dgm:prSet presAssocID="{11FBC355-6E6C-45B1-A946-5D49C6C3E629}" presName="connTx" presStyleLbl="parChTrans1D2" presStyleIdx="3" presStyleCnt="4"/>
      <dgm:spPr/>
    </dgm:pt>
    <dgm:pt modelId="{304DC816-1DBC-4C20-80C6-B6D22E7719C1}" type="pres">
      <dgm:prSet presAssocID="{7B80BBCE-6DEA-44B3-9CCD-83CE96B7DCCA}" presName="node" presStyleLbl="node1" presStyleIdx="3" presStyleCnt="4" custScaleX="140621" custScaleY="103575" custRadScaleRad="107386" custRadScaleInc="1196">
        <dgm:presLayoutVars>
          <dgm:bulletEnabled val="1"/>
        </dgm:presLayoutVars>
      </dgm:prSet>
      <dgm:spPr/>
    </dgm:pt>
  </dgm:ptLst>
  <dgm:cxnLst>
    <dgm:cxn modelId="{34806903-E270-4253-A98E-3C654EBD21D7}" type="presOf" srcId="{2B7F45B2-A026-4A36-8E12-14414415C640}" destId="{C402ECF3-2E49-487F-94E5-8A038F06A662}" srcOrd="0" destOrd="0" presId="urn:microsoft.com/office/officeart/2005/8/layout/radial1"/>
    <dgm:cxn modelId="{D423C707-9F12-46F9-A6C1-CA2443FB3C58}" srcId="{34DC2FE7-9CCB-4EB5-AC5F-1979471D0EA4}" destId="{2B7F45B2-A026-4A36-8E12-14414415C640}" srcOrd="1" destOrd="0" parTransId="{6AA3B1BC-F8F8-4D0D-A6F5-3266128AD525}" sibTransId="{7EF1E8BB-D5CD-4745-AF56-C33E4D61A0AC}"/>
    <dgm:cxn modelId="{1D416709-0339-4669-80E4-1039FA17ACC8}" type="presOf" srcId="{34DC2FE7-9CCB-4EB5-AC5F-1979471D0EA4}" destId="{E10F6076-5F29-410E-8E8C-E39627A9F72A}" srcOrd="0" destOrd="0" presId="urn:microsoft.com/office/officeart/2005/8/layout/radial1"/>
    <dgm:cxn modelId="{751A3822-C7F6-42B7-ABD2-DC681EBC9D48}" type="presOf" srcId="{ACEC64A4-E48F-4639-B0BF-AA76E9B85274}" destId="{4C45955F-B665-4949-8D93-49D5B59C9BAA}" srcOrd="0" destOrd="0" presId="urn:microsoft.com/office/officeart/2005/8/layout/radial1"/>
    <dgm:cxn modelId="{95AE142A-F22B-4669-8AF3-6D7EE416AC57}" srcId="{ACEC64A4-E48F-4639-B0BF-AA76E9B85274}" destId="{34DC2FE7-9CCB-4EB5-AC5F-1979471D0EA4}" srcOrd="0" destOrd="0" parTransId="{61BE50FD-350B-458B-82E8-E40E6D9270A6}" sibTransId="{9EEB4FAE-F94A-4B0E-B3F3-179C81764013}"/>
    <dgm:cxn modelId="{C091292A-00C1-4534-861B-B81ED7F70B88}" type="presOf" srcId="{11FBC355-6E6C-45B1-A946-5D49C6C3E629}" destId="{8EE5EFDB-BB84-4D23-A5BD-3C4D5EFA995A}" srcOrd="0" destOrd="0" presId="urn:microsoft.com/office/officeart/2005/8/layout/radial1"/>
    <dgm:cxn modelId="{4E405E37-6402-4ED9-91E8-6FEB3B4DD8EF}" srcId="{34DC2FE7-9CCB-4EB5-AC5F-1979471D0EA4}" destId="{B8117EF5-FBA7-4865-A4C1-1C2F94FFE42F}" srcOrd="0" destOrd="0" parTransId="{A3B42E83-5202-4A22-BAED-B204526FF35A}" sibTransId="{8F575AEA-FD05-42CC-8846-6BF919761A8B}"/>
    <dgm:cxn modelId="{A8BD695E-B9EC-43B6-AC24-789C467A47F7}" type="presOf" srcId="{95C4D7AA-CA34-423C-B57F-42990DE79D76}" destId="{76B192D7-745E-446A-ABC2-9DFE97769869}" srcOrd="0" destOrd="0" presId="urn:microsoft.com/office/officeart/2005/8/layout/radial1"/>
    <dgm:cxn modelId="{1E3AFC8B-D335-465A-A78B-80BDC932404D}" type="presOf" srcId="{6AA3B1BC-F8F8-4D0D-A6F5-3266128AD525}" destId="{71040B3C-56A4-4CBB-8FEA-6C83879E69CA}" srcOrd="0" destOrd="0" presId="urn:microsoft.com/office/officeart/2005/8/layout/radial1"/>
    <dgm:cxn modelId="{B6DCF0A6-AFF8-413B-86D5-D2F740B5DBF8}" type="presOf" srcId="{6AA3B1BC-F8F8-4D0D-A6F5-3266128AD525}" destId="{30A51764-C060-4943-8DB5-B107B2F7792E}" srcOrd="1" destOrd="0" presId="urn:microsoft.com/office/officeart/2005/8/layout/radial1"/>
    <dgm:cxn modelId="{0F3CBDAB-602C-4989-ABDC-E2A4AA312927}" type="presOf" srcId="{41FCFBD6-55B9-48E2-992F-1EF238B3211D}" destId="{3E4F558C-504B-443A-847B-41ABA957D25D}" srcOrd="0" destOrd="0" presId="urn:microsoft.com/office/officeart/2005/8/layout/radial1"/>
    <dgm:cxn modelId="{094D5CB0-113E-441C-B16D-E999B801D850}" type="presOf" srcId="{41FCFBD6-55B9-48E2-992F-1EF238B3211D}" destId="{1AE18F38-25FE-4DE1-8768-CCE7758E3870}" srcOrd="1" destOrd="0" presId="urn:microsoft.com/office/officeart/2005/8/layout/radial1"/>
    <dgm:cxn modelId="{1AD9A1BA-3859-4416-912A-ED47328B3C93}" type="presOf" srcId="{A3B42E83-5202-4A22-BAED-B204526FF35A}" destId="{AE38B6F5-CB24-423D-8581-39FE5670BA4D}" srcOrd="1" destOrd="0" presId="urn:microsoft.com/office/officeart/2005/8/layout/radial1"/>
    <dgm:cxn modelId="{F0FE22CE-5E58-4A7C-BD05-3E96B0CEA18E}" srcId="{34DC2FE7-9CCB-4EB5-AC5F-1979471D0EA4}" destId="{95C4D7AA-CA34-423C-B57F-42990DE79D76}" srcOrd="2" destOrd="0" parTransId="{41FCFBD6-55B9-48E2-992F-1EF238B3211D}" sibTransId="{125DFCE4-CBCC-4B66-B887-5432D80AAB28}"/>
    <dgm:cxn modelId="{9B9BD6D2-0CD1-4623-9433-8080039F6231}" srcId="{34DC2FE7-9CCB-4EB5-AC5F-1979471D0EA4}" destId="{7B80BBCE-6DEA-44B3-9CCD-83CE96B7DCCA}" srcOrd="3" destOrd="0" parTransId="{11FBC355-6E6C-45B1-A946-5D49C6C3E629}" sibTransId="{C6BE92C5-1085-4649-B62C-5786BBDE0B11}"/>
    <dgm:cxn modelId="{7BE86ADB-E3D2-423C-9166-545EAC10C6B7}" type="presOf" srcId="{B8117EF5-FBA7-4865-A4C1-1C2F94FFE42F}" destId="{488D1870-DE31-41BC-9FB7-A11E661E7494}" srcOrd="0" destOrd="0" presId="urn:microsoft.com/office/officeart/2005/8/layout/radial1"/>
    <dgm:cxn modelId="{E772B6DE-42C5-4CC3-8218-15AFE1BF543D}" type="presOf" srcId="{11FBC355-6E6C-45B1-A946-5D49C6C3E629}" destId="{A514E8E1-FC0F-4197-B288-805FD8E242FA}" srcOrd="1" destOrd="0" presId="urn:microsoft.com/office/officeart/2005/8/layout/radial1"/>
    <dgm:cxn modelId="{1C3643E9-933B-4907-9900-26BFABBD1383}" type="presOf" srcId="{A3B42E83-5202-4A22-BAED-B204526FF35A}" destId="{B911E96E-A3D2-4118-B02E-5DA3D1E7104C}" srcOrd="0" destOrd="0" presId="urn:microsoft.com/office/officeart/2005/8/layout/radial1"/>
    <dgm:cxn modelId="{A8ECA1FD-447B-41D1-A5F7-8FDC70CE4FF0}" type="presOf" srcId="{7B80BBCE-6DEA-44B3-9CCD-83CE96B7DCCA}" destId="{304DC816-1DBC-4C20-80C6-B6D22E7719C1}" srcOrd="0" destOrd="0" presId="urn:microsoft.com/office/officeart/2005/8/layout/radial1"/>
    <dgm:cxn modelId="{D811F398-7079-4253-82AA-42F6D6627E73}" type="presParOf" srcId="{4C45955F-B665-4949-8D93-49D5B59C9BAA}" destId="{E10F6076-5F29-410E-8E8C-E39627A9F72A}" srcOrd="0" destOrd="0" presId="urn:microsoft.com/office/officeart/2005/8/layout/radial1"/>
    <dgm:cxn modelId="{88A4B1E2-0CA2-41ED-BD4C-DE3677A1E3BA}" type="presParOf" srcId="{4C45955F-B665-4949-8D93-49D5B59C9BAA}" destId="{B911E96E-A3D2-4118-B02E-5DA3D1E7104C}" srcOrd="1" destOrd="0" presId="urn:microsoft.com/office/officeart/2005/8/layout/radial1"/>
    <dgm:cxn modelId="{5D87E28D-6D82-4E7F-B8B4-1E17F5CD0F87}" type="presParOf" srcId="{B911E96E-A3D2-4118-B02E-5DA3D1E7104C}" destId="{AE38B6F5-CB24-423D-8581-39FE5670BA4D}" srcOrd="0" destOrd="0" presId="urn:microsoft.com/office/officeart/2005/8/layout/radial1"/>
    <dgm:cxn modelId="{D2AC2DF8-6FBC-47F8-B565-36A96BF14A89}" type="presParOf" srcId="{4C45955F-B665-4949-8D93-49D5B59C9BAA}" destId="{488D1870-DE31-41BC-9FB7-A11E661E7494}" srcOrd="2" destOrd="0" presId="urn:microsoft.com/office/officeart/2005/8/layout/radial1"/>
    <dgm:cxn modelId="{A6ADD8CB-2A0E-4A60-AB5F-7A3EB16B80F8}" type="presParOf" srcId="{4C45955F-B665-4949-8D93-49D5B59C9BAA}" destId="{71040B3C-56A4-4CBB-8FEA-6C83879E69CA}" srcOrd="3" destOrd="0" presId="urn:microsoft.com/office/officeart/2005/8/layout/radial1"/>
    <dgm:cxn modelId="{DD4D1B67-E5F5-4C0C-8C23-A3FD46B5BFAC}" type="presParOf" srcId="{71040B3C-56A4-4CBB-8FEA-6C83879E69CA}" destId="{30A51764-C060-4943-8DB5-B107B2F7792E}" srcOrd="0" destOrd="0" presId="urn:microsoft.com/office/officeart/2005/8/layout/radial1"/>
    <dgm:cxn modelId="{1A4C333E-CFC0-4EC4-AF14-654CD0B67048}" type="presParOf" srcId="{4C45955F-B665-4949-8D93-49D5B59C9BAA}" destId="{C402ECF3-2E49-487F-94E5-8A038F06A662}" srcOrd="4" destOrd="0" presId="urn:microsoft.com/office/officeart/2005/8/layout/radial1"/>
    <dgm:cxn modelId="{8CA77589-F612-466E-AB67-6FBCA4248FA4}" type="presParOf" srcId="{4C45955F-B665-4949-8D93-49D5B59C9BAA}" destId="{3E4F558C-504B-443A-847B-41ABA957D25D}" srcOrd="5" destOrd="0" presId="urn:microsoft.com/office/officeart/2005/8/layout/radial1"/>
    <dgm:cxn modelId="{73E9E0E6-8E07-4031-AA99-692A52268ADF}" type="presParOf" srcId="{3E4F558C-504B-443A-847B-41ABA957D25D}" destId="{1AE18F38-25FE-4DE1-8768-CCE7758E3870}" srcOrd="0" destOrd="0" presId="urn:microsoft.com/office/officeart/2005/8/layout/radial1"/>
    <dgm:cxn modelId="{9F203EA9-BAB4-4A8C-99E4-1C45508499E9}" type="presParOf" srcId="{4C45955F-B665-4949-8D93-49D5B59C9BAA}" destId="{76B192D7-745E-446A-ABC2-9DFE97769869}" srcOrd="6" destOrd="0" presId="urn:microsoft.com/office/officeart/2005/8/layout/radial1"/>
    <dgm:cxn modelId="{95F0FEE4-B2BB-45B2-9F4A-663A2E1A69EA}" type="presParOf" srcId="{4C45955F-B665-4949-8D93-49D5B59C9BAA}" destId="{8EE5EFDB-BB84-4D23-A5BD-3C4D5EFA995A}" srcOrd="7" destOrd="0" presId="urn:microsoft.com/office/officeart/2005/8/layout/radial1"/>
    <dgm:cxn modelId="{A9F5E541-B75C-446B-B854-D46BB2DB35C2}" type="presParOf" srcId="{8EE5EFDB-BB84-4D23-A5BD-3C4D5EFA995A}" destId="{A514E8E1-FC0F-4197-B288-805FD8E242FA}" srcOrd="0" destOrd="0" presId="urn:microsoft.com/office/officeart/2005/8/layout/radial1"/>
    <dgm:cxn modelId="{298C8D29-304C-42BF-9D62-B9CF7AF48000}" type="presParOf" srcId="{4C45955F-B665-4949-8D93-49D5B59C9BAA}" destId="{304DC816-1DBC-4C20-80C6-B6D22E7719C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EDAEF-EC29-410F-8A08-433B8CAE3DE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83D58302-C782-4640-9898-3B5E6336E02E}">
      <dgm:prSet phldrT="[Texto]" custT="1"/>
      <dgm:spPr>
        <a:solidFill>
          <a:srgbClr val="582A4A"/>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3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8085C1B-6963-46B3-A464-5C0E820E9A2E}" type="parTrans" cxnId="{49DBAC05-96B7-4E7B-909B-0E5FB53371A7}">
      <dgm:prSet/>
      <dgm:spPr/>
      <dgm:t>
        <a:bodyPr/>
        <a:lstStyle/>
        <a:p>
          <a:endParaRPr lang="es-ES"/>
        </a:p>
      </dgm:t>
    </dgm:pt>
    <dgm:pt modelId="{A0C6B072-CF07-4B7F-9CC2-73770C9BBE6E}" type="sibTrans" cxnId="{49DBAC05-96B7-4E7B-909B-0E5FB53371A7}">
      <dgm:prSet/>
      <dgm:spPr>
        <a:solidFill>
          <a:schemeClr val="bg1">
            <a:lumMod val="75000"/>
          </a:schemeClr>
        </a:solidFill>
      </dgm:spPr>
      <dgm:t>
        <a:bodyPr/>
        <a:lstStyle/>
        <a:p>
          <a:endParaRPr lang="es-ES"/>
        </a:p>
      </dgm:t>
    </dgm:pt>
    <dgm:pt modelId="{37FAB309-962C-4851-AE5E-16D235F5B6FF}">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3960AE6C-FD21-4FFD-B17F-F2A23E474BAB}" type="parTrans" cxnId="{05686F7F-3069-42D0-BF99-C11E39E2503D}">
      <dgm:prSet/>
      <dgm:spPr/>
      <dgm:t>
        <a:bodyPr/>
        <a:lstStyle/>
        <a:p>
          <a:endParaRPr lang="es-ES"/>
        </a:p>
      </dgm:t>
    </dgm:pt>
    <dgm:pt modelId="{9F5D6513-5675-4DF9-820E-440980DE68BB}" type="sibTrans" cxnId="{05686F7F-3069-42D0-BF99-C11E39E2503D}">
      <dgm:prSet/>
      <dgm:spPr>
        <a:solidFill>
          <a:schemeClr val="bg1">
            <a:lumMod val="75000"/>
          </a:schemeClr>
        </a:solidFill>
      </dgm:spPr>
      <dgm:t>
        <a:bodyPr/>
        <a:lstStyle/>
        <a:p>
          <a:endParaRPr lang="es-ES"/>
        </a:p>
      </dgm:t>
    </dgm:pt>
    <dgm:pt modelId="{2A5AC29F-0FDF-4A28-96FF-9239DA13DE94}">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A225955D-782C-46C7-90EC-FADFAB054F84}" type="parTrans" cxnId="{386204BF-0CA1-4A77-9D92-07070C875038}">
      <dgm:prSet/>
      <dgm:spPr/>
      <dgm:t>
        <a:bodyPr/>
        <a:lstStyle/>
        <a:p>
          <a:endParaRPr lang="es-ES"/>
        </a:p>
      </dgm:t>
    </dgm:pt>
    <dgm:pt modelId="{4E67D1A2-5AA2-44F1-B5EC-8377E4906E0B}" type="sibTrans" cxnId="{386204BF-0CA1-4A77-9D92-07070C875038}">
      <dgm:prSet/>
      <dgm:spPr>
        <a:solidFill>
          <a:schemeClr val="bg1">
            <a:lumMod val="75000"/>
          </a:schemeClr>
        </a:solidFill>
      </dgm:spPr>
      <dgm:t>
        <a:bodyPr/>
        <a:lstStyle/>
        <a:p>
          <a:endParaRPr lang="es-ES"/>
        </a:p>
      </dgm:t>
    </dgm:pt>
    <dgm:pt modelId="{B9C96800-E826-446F-867F-BC6178458D5F}">
      <dgm:prSet phldrT="[Texto]" custT="1"/>
      <dgm:spPr>
        <a:solidFill>
          <a:srgbClr val="994980"/>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gm:t>
    </dgm:pt>
    <dgm:pt modelId="{4C921A76-D979-465B-B90D-4FAACCD67030}" type="parTrans" cxnId="{02827FEC-1118-4A02-A73C-1187A213F70A}">
      <dgm:prSet/>
      <dgm:spPr/>
      <dgm:t>
        <a:bodyPr/>
        <a:lstStyle/>
        <a:p>
          <a:endParaRPr lang="es-ES"/>
        </a:p>
      </dgm:t>
    </dgm:pt>
    <dgm:pt modelId="{CAC52FCF-8289-4DD0-B250-1B49F3C4A54C}" type="sibTrans" cxnId="{02827FEC-1118-4A02-A73C-1187A213F70A}">
      <dgm:prSet/>
      <dgm:spPr>
        <a:solidFill>
          <a:schemeClr val="bg1">
            <a:lumMod val="75000"/>
          </a:schemeClr>
        </a:solidFill>
        <a:ln>
          <a:solidFill>
            <a:schemeClr val="bg1">
              <a:lumMod val="85000"/>
            </a:schemeClr>
          </a:solidFill>
        </a:ln>
      </dgm:spPr>
      <dgm:t>
        <a:bodyPr/>
        <a:lstStyle/>
        <a:p>
          <a:endParaRPr lang="es-ES"/>
        </a:p>
      </dgm:t>
    </dgm:pt>
    <dgm:pt modelId="{67539B7D-D67E-40E4-B3D6-50CC2E07F867}">
      <dgm:prSet phldrT="[Texto]" custT="1"/>
      <dgm:spPr>
        <a:solidFill>
          <a:srgbClr val="645F63"/>
        </a:solidFill>
      </dgm:spPr>
      <dgm:t>
        <a:bodyPr/>
        <a:lstStyle/>
        <a:p>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3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C31F32F5-5B15-4AF7-8932-295B3B8769B3}" type="sibTrans" cxnId="{5A8D8E00-A890-4FB7-A699-622BAC2D9A09}">
      <dgm:prSet/>
      <dgm:spPr/>
      <dgm:t>
        <a:bodyPr/>
        <a:lstStyle/>
        <a:p>
          <a:endParaRPr lang="es-ES"/>
        </a:p>
      </dgm:t>
    </dgm:pt>
    <dgm:pt modelId="{A9C41A56-65F5-4207-BD1B-057B2E1438BA}" type="parTrans" cxnId="{5A8D8E00-A890-4FB7-A699-622BAC2D9A09}">
      <dgm:prSet/>
      <dgm:spPr/>
      <dgm:t>
        <a:bodyPr/>
        <a:lstStyle/>
        <a:p>
          <a:endParaRPr lang="es-ES"/>
        </a:p>
      </dgm:t>
    </dgm:pt>
    <dgm:pt modelId="{091027B3-E02A-4A76-B60E-35E1626C563B}" type="pres">
      <dgm:prSet presAssocID="{947EDAEF-EC29-410F-8A08-433B8CAE3DE1}" presName="Name0" presStyleCnt="0">
        <dgm:presLayoutVars>
          <dgm:chMax val="1"/>
          <dgm:dir/>
          <dgm:animLvl val="ctr"/>
          <dgm:resizeHandles val="exact"/>
        </dgm:presLayoutVars>
      </dgm:prSet>
      <dgm:spPr/>
    </dgm:pt>
    <dgm:pt modelId="{97E31E1B-7190-4FC1-BF8B-37DC7DF7AFB6}" type="pres">
      <dgm:prSet presAssocID="{67539B7D-D67E-40E4-B3D6-50CC2E07F867}" presName="centerShape" presStyleLbl="node0" presStyleIdx="0" presStyleCnt="1" custScaleX="81059" custScaleY="79900"/>
      <dgm:spPr/>
    </dgm:pt>
    <dgm:pt modelId="{A91D6418-9EC7-4A36-9561-FFA7B6FAD3CD}" type="pres">
      <dgm:prSet presAssocID="{83D58302-C782-4640-9898-3B5E6336E02E}" presName="node" presStyleLbl="node1" presStyleIdx="0" presStyleCnt="4" custScaleX="191685" custScaleY="106604">
        <dgm:presLayoutVars>
          <dgm:bulletEnabled val="1"/>
        </dgm:presLayoutVars>
      </dgm:prSet>
      <dgm:spPr/>
    </dgm:pt>
    <dgm:pt modelId="{DD526634-1511-4EC7-B3B3-4F9FA74188C8}" type="pres">
      <dgm:prSet presAssocID="{83D58302-C782-4640-9898-3B5E6336E02E}" presName="dummy" presStyleCnt="0"/>
      <dgm:spPr/>
    </dgm:pt>
    <dgm:pt modelId="{FB929B56-2DB0-462A-A31B-39ED6031F8CA}" type="pres">
      <dgm:prSet presAssocID="{A0C6B072-CF07-4B7F-9CC2-73770C9BBE6E}" presName="sibTrans" presStyleLbl="sibTrans2D1" presStyleIdx="0" presStyleCnt="4"/>
      <dgm:spPr/>
    </dgm:pt>
    <dgm:pt modelId="{62869AF2-620A-4D77-8858-446EEAA166A9}" type="pres">
      <dgm:prSet presAssocID="{37FAB309-962C-4851-AE5E-16D235F5B6FF}" presName="node" presStyleLbl="node1" presStyleIdx="1" presStyleCnt="4" custScaleX="174870" custScaleY="116245" custRadScaleRad="100784" custRadScaleInc="464">
        <dgm:presLayoutVars>
          <dgm:bulletEnabled val="1"/>
        </dgm:presLayoutVars>
      </dgm:prSet>
      <dgm:spPr/>
    </dgm:pt>
    <dgm:pt modelId="{6A6D76B0-FED8-45B2-8481-D26A10CD5F56}" type="pres">
      <dgm:prSet presAssocID="{37FAB309-962C-4851-AE5E-16D235F5B6FF}" presName="dummy" presStyleCnt="0"/>
      <dgm:spPr/>
    </dgm:pt>
    <dgm:pt modelId="{2CDA8852-FB26-48A3-ACF4-085290911D39}" type="pres">
      <dgm:prSet presAssocID="{9F5D6513-5675-4DF9-820E-440980DE68BB}" presName="sibTrans" presStyleLbl="sibTrans2D1" presStyleIdx="1" presStyleCnt="4"/>
      <dgm:spPr/>
    </dgm:pt>
    <dgm:pt modelId="{32E6144D-F8C4-44A9-BA1B-29D48AB3E0C2}" type="pres">
      <dgm:prSet presAssocID="{2A5AC29F-0FDF-4A28-96FF-9239DA13DE94}" presName="node" presStyleLbl="node1" presStyleIdx="2" presStyleCnt="4" custScaleX="146640" custScaleY="123084">
        <dgm:presLayoutVars>
          <dgm:bulletEnabled val="1"/>
        </dgm:presLayoutVars>
      </dgm:prSet>
      <dgm:spPr/>
    </dgm:pt>
    <dgm:pt modelId="{AA58FBE5-88A2-4FD7-A08C-E2A83921EEA0}" type="pres">
      <dgm:prSet presAssocID="{2A5AC29F-0FDF-4A28-96FF-9239DA13DE94}" presName="dummy" presStyleCnt="0"/>
      <dgm:spPr/>
    </dgm:pt>
    <dgm:pt modelId="{68BB3E0E-9786-4A14-88FD-309A467FA781}" type="pres">
      <dgm:prSet presAssocID="{4E67D1A2-5AA2-44F1-B5EC-8377E4906E0B}" presName="sibTrans" presStyleLbl="sibTrans2D1" presStyleIdx="2" presStyleCnt="4"/>
      <dgm:spPr/>
    </dgm:pt>
    <dgm:pt modelId="{0F6B9D69-7796-4C31-994B-8ACC24753B93}" type="pres">
      <dgm:prSet presAssocID="{B9C96800-E826-446F-867F-BC6178458D5F}" presName="node" presStyleLbl="node1" presStyleIdx="3" presStyleCnt="4" custScaleX="146664" custScaleY="114142">
        <dgm:presLayoutVars>
          <dgm:bulletEnabled val="1"/>
        </dgm:presLayoutVars>
      </dgm:prSet>
      <dgm:spPr/>
    </dgm:pt>
    <dgm:pt modelId="{3CADA0B9-F403-4F33-9E26-BDDC86E0A0AD}" type="pres">
      <dgm:prSet presAssocID="{B9C96800-E826-446F-867F-BC6178458D5F}" presName="dummy" presStyleCnt="0"/>
      <dgm:spPr/>
    </dgm:pt>
    <dgm:pt modelId="{2366A8D3-9D85-4C37-B50F-66982062CC5F}" type="pres">
      <dgm:prSet presAssocID="{CAC52FCF-8289-4DD0-B250-1B49F3C4A54C}" presName="sibTrans" presStyleLbl="sibTrans2D1" presStyleIdx="3" presStyleCnt="4"/>
      <dgm:spPr/>
    </dgm:pt>
  </dgm:ptLst>
  <dgm:cxnLst>
    <dgm:cxn modelId="{5A8D8E00-A890-4FB7-A699-622BAC2D9A09}" srcId="{947EDAEF-EC29-410F-8A08-433B8CAE3DE1}" destId="{67539B7D-D67E-40E4-B3D6-50CC2E07F867}" srcOrd="0" destOrd="0" parTransId="{A9C41A56-65F5-4207-BD1B-057B2E1438BA}" sibTransId="{C31F32F5-5B15-4AF7-8932-295B3B8769B3}"/>
    <dgm:cxn modelId="{49DBAC05-96B7-4E7B-909B-0E5FB53371A7}" srcId="{67539B7D-D67E-40E4-B3D6-50CC2E07F867}" destId="{83D58302-C782-4640-9898-3B5E6336E02E}" srcOrd="0" destOrd="0" parTransId="{38085C1B-6963-46B3-A464-5C0E820E9A2E}" sibTransId="{A0C6B072-CF07-4B7F-9CC2-73770C9BBE6E}"/>
    <dgm:cxn modelId="{22195740-AB21-4F5C-8A35-CE424A849A43}" type="presOf" srcId="{2A5AC29F-0FDF-4A28-96FF-9239DA13DE94}" destId="{32E6144D-F8C4-44A9-BA1B-29D48AB3E0C2}" srcOrd="0" destOrd="0" presId="urn:microsoft.com/office/officeart/2005/8/layout/radial6"/>
    <dgm:cxn modelId="{8F951141-843B-4506-BCBE-3648FD0EEC34}" type="presOf" srcId="{83D58302-C782-4640-9898-3B5E6336E02E}" destId="{A91D6418-9EC7-4A36-9561-FFA7B6FAD3CD}" srcOrd="0" destOrd="0" presId="urn:microsoft.com/office/officeart/2005/8/layout/radial6"/>
    <dgm:cxn modelId="{7F22A67B-84D8-4136-A38E-5806B67AECB8}" type="presOf" srcId="{947EDAEF-EC29-410F-8A08-433B8CAE3DE1}" destId="{091027B3-E02A-4A76-B60E-35E1626C563B}" srcOrd="0" destOrd="0" presId="urn:microsoft.com/office/officeart/2005/8/layout/radial6"/>
    <dgm:cxn modelId="{B202657C-7513-43F2-993A-E1408764BC01}" type="presOf" srcId="{CAC52FCF-8289-4DD0-B250-1B49F3C4A54C}" destId="{2366A8D3-9D85-4C37-B50F-66982062CC5F}" srcOrd="0" destOrd="0" presId="urn:microsoft.com/office/officeart/2005/8/layout/radial6"/>
    <dgm:cxn modelId="{05686F7F-3069-42D0-BF99-C11E39E2503D}" srcId="{67539B7D-D67E-40E4-B3D6-50CC2E07F867}" destId="{37FAB309-962C-4851-AE5E-16D235F5B6FF}" srcOrd="1" destOrd="0" parTransId="{3960AE6C-FD21-4FFD-B17F-F2A23E474BAB}" sibTransId="{9F5D6513-5675-4DF9-820E-440980DE68BB}"/>
    <dgm:cxn modelId="{8FBE3086-6236-4C7C-9FAD-595AE81ACD1B}" type="presOf" srcId="{9F5D6513-5675-4DF9-820E-440980DE68BB}" destId="{2CDA8852-FB26-48A3-ACF4-085290911D39}" srcOrd="0" destOrd="0" presId="urn:microsoft.com/office/officeart/2005/8/layout/radial6"/>
    <dgm:cxn modelId="{3A4D1E9A-AED0-44FC-9A84-4FB24796138E}" type="presOf" srcId="{B9C96800-E826-446F-867F-BC6178458D5F}" destId="{0F6B9D69-7796-4C31-994B-8ACC24753B93}" srcOrd="0" destOrd="0" presId="urn:microsoft.com/office/officeart/2005/8/layout/radial6"/>
    <dgm:cxn modelId="{BD325BA6-036A-4013-8D68-6D3518D45F19}" type="presOf" srcId="{67539B7D-D67E-40E4-B3D6-50CC2E07F867}" destId="{97E31E1B-7190-4FC1-BF8B-37DC7DF7AFB6}" srcOrd="0" destOrd="0" presId="urn:microsoft.com/office/officeart/2005/8/layout/radial6"/>
    <dgm:cxn modelId="{386204BF-0CA1-4A77-9D92-07070C875038}" srcId="{67539B7D-D67E-40E4-B3D6-50CC2E07F867}" destId="{2A5AC29F-0FDF-4A28-96FF-9239DA13DE94}" srcOrd="2" destOrd="0" parTransId="{A225955D-782C-46C7-90EC-FADFAB054F84}" sibTransId="{4E67D1A2-5AA2-44F1-B5EC-8377E4906E0B}"/>
    <dgm:cxn modelId="{4AF95FC2-ED00-4F30-B54F-9F83E31D51AD}" type="presOf" srcId="{4E67D1A2-5AA2-44F1-B5EC-8377E4906E0B}" destId="{68BB3E0E-9786-4A14-88FD-309A467FA781}" srcOrd="0" destOrd="0" presId="urn:microsoft.com/office/officeart/2005/8/layout/radial6"/>
    <dgm:cxn modelId="{8CF3A9E4-2375-4B1B-B14D-3DC306937784}" type="presOf" srcId="{A0C6B072-CF07-4B7F-9CC2-73770C9BBE6E}" destId="{FB929B56-2DB0-462A-A31B-39ED6031F8CA}" srcOrd="0" destOrd="0" presId="urn:microsoft.com/office/officeart/2005/8/layout/radial6"/>
    <dgm:cxn modelId="{08F668E9-C8D9-4DA0-A232-35569BFB3733}" type="presOf" srcId="{37FAB309-962C-4851-AE5E-16D235F5B6FF}" destId="{62869AF2-620A-4D77-8858-446EEAA166A9}" srcOrd="0" destOrd="0" presId="urn:microsoft.com/office/officeart/2005/8/layout/radial6"/>
    <dgm:cxn modelId="{02827FEC-1118-4A02-A73C-1187A213F70A}" srcId="{67539B7D-D67E-40E4-B3D6-50CC2E07F867}" destId="{B9C96800-E826-446F-867F-BC6178458D5F}" srcOrd="3" destOrd="0" parTransId="{4C921A76-D979-465B-B90D-4FAACCD67030}" sibTransId="{CAC52FCF-8289-4DD0-B250-1B49F3C4A54C}"/>
    <dgm:cxn modelId="{2A2B01E8-DCDA-44B7-85D0-2E7658486703}" type="presParOf" srcId="{091027B3-E02A-4A76-B60E-35E1626C563B}" destId="{97E31E1B-7190-4FC1-BF8B-37DC7DF7AFB6}" srcOrd="0" destOrd="0" presId="urn:microsoft.com/office/officeart/2005/8/layout/radial6"/>
    <dgm:cxn modelId="{FC6A3454-6859-447E-9E30-432FD57F8DD1}" type="presParOf" srcId="{091027B3-E02A-4A76-B60E-35E1626C563B}" destId="{A91D6418-9EC7-4A36-9561-FFA7B6FAD3CD}" srcOrd="1" destOrd="0" presId="urn:microsoft.com/office/officeart/2005/8/layout/radial6"/>
    <dgm:cxn modelId="{0FA1958E-81A2-42C2-B487-99A96F7264BC}" type="presParOf" srcId="{091027B3-E02A-4A76-B60E-35E1626C563B}" destId="{DD526634-1511-4EC7-B3B3-4F9FA74188C8}" srcOrd="2" destOrd="0" presId="urn:microsoft.com/office/officeart/2005/8/layout/radial6"/>
    <dgm:cxn modelId="{4705662A-760C-4F8F-8B73-7DB264C3CCC7}" type="presParOf" srcId="{091027B3-E02A-4A76-B60E-35E1626C563B}" destId="{FB929B56-2DB0-462A-A31B-39ED6031F8CA}" srcOrd="3" destOrd="0" presId="urn:microsoft.com/office/officeart/2005/8/layout/radial6"/>
    <dgm:cxn modelId="{6132C668-A6E5-472A-AC14-3014AD63B0E1}" type="presParOf" srcId="{091027B3-E02A-4A76-B60E-35E1626C563B}" destId="{62869AF2-620A-4D77-8858-446EEAA166A9}" srcOrd="4" destOrd="0" presId="urn:microsoft.com/office/officeart/2005/8/layout/radial6"/>
    <dgm:cxn modelId="{9D7F8485-48C7-4291-A682-16A89D98DAA6}" type="presParOf" srcId="{091027B3-E02A-4A76-B60E-35E1626C563B}" destId="{6A6D76B0-FED8-45B2-8481-D26A10CD5F56}" srcOrd="5" destOrd="0" presId="urn:microsoft.com/office/officeart/2005/8/layout/radial6"/>
    <dgm:cxn modelId="{5A259EEE-DA0E-4E71-BF2E-D1255B01710B}" type="presParOf" srcId="{091027B3-E02A-4A76-B60E-35E1626C563B}" destId="{2CDA8852-FB26-48A3-ACF4-085290911D39}" srcOrd="6" destOrd="0" presId="urn:microsoft.com/office/officeart/2005/8/layout/radial6"/>
    <dgm:cxn modelId="{723B8A52-FC7D-41D7-82CE-F8B562715FE7}" type="presParOf" srcId="{091027B3-E02A-4A76-B60E-35E1626C563B}" destId="{32E6144D-F8C4-44A9-BA1B-29D48AB3E0C2}" srcOrd="7" destOrd="0" presId="urn:microsoft.com/office/officeart/2005/8/layout/radial6"/>
    <dgm:cxn modelId="{D8286632-A50E-48C8-945E-C77A57B21B46}" type="presParOf" srcId="{091027B3-E02A-4A76-B60E-35E1626C563B}" destId="{AA58FBE5-88A2-4FD7-A08C-E2A83921EEA0}" srcOrd="8" destOrd="0" presId="urn:microsoft.com/office/officeart/2005/8/layout/radial6"/>
    <dgm:cxn modelId="{07524511-5AA1-4D70-9469-D65AA9A49419}" type="presParOf" srcId="{091027B3-E02A-4A76-B60E-35E1626C563B}" destId="{68BB3E0E-9786-4A14-88FD-309A467FA781}" srcOrd="9" destOrd="0" presId="urn:microsoft.com/office/officeart/2005/8/layout/radial6"/>
    <dgm:cxn modelId="{994C5AD1-FFD4-4FE3-92C5-B987B5DA75A4}" type="presParOf" srcId="{091027B3-E02A-4A76-B60E-35E1626C563B}" destId="{0F6B9D69-7796-4C31-994B-8ACC24753B93}" srcOrd="10" destOrd="0" presId="urn:microsoft.com/office/officeart/2005/8/layout/radial6"/>
    <dgm:cxn modelId="{EC0E3FFB-914B-40C4-9025-0FE66765969B}" type="presParOf" srcId="{091027B3-E02A-4A76-B60E-35E1626C563B}" destId="{3CADA0B9-F403-4F33-9E26-BDDC86E0A0AD}" srcOrd="11" destOrd="0" presId="urn:microsoft.com/office/officeart/2005/8/layout/radial6"/>
    <dgm:cxn modelId="{C65C8395-DB61-4414-9841-67B0834B0ECD}" type="presParOf" srcId="{091027B3-E02A-4A76-B60E-35E1626C563B}" destId="{2366A8D3-9D85-4C37-B50F-66982062CC5F}"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6076-5F29-410E-8E8C-E39627A9F72A}">
      <dsp:nvSpPr>
        <dsp:cNvPr id="0" name=""/>
        <dsp:cNvSpPr/>
      </dsp:nvSpPr>
      <dsp:spPr>
        <a:xfrm>
          <a:off x="1496220" y="1879740"/>
          <a:ext cx="1227387" cy="1188764"/>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75967" y="2053830"/>
        <a:ext cx="867893" cy="840584"/>
      </dsp:txXfrm>
    </dsp:sp>
    <dsp:sp modelId="{B911E96E-A3D2-4118-B02E-5DA3D1E7104C}">
      <dsp:nvSpPr>
        <dsp:cNvPr id="0" name=""/>
        <dsp:cNvSpPr/>
      </dsp:nvSpPr>
      <dsp:spPr>
        <a:xfrm rot="16200000">
          <a:off x="1918440" y="1663500"/>
          <a:ext cx="382948" cy="49531"/>
        </a:xfrm>
        <a:custGeom>
          <a:avLst/>
          <a:gdLst/>
          <a:ahLst/>
          <a:cxnLst/>
          <a:rect l="0" t="0" r="0" b="0"/>
          <a:pathLst>
            <a:path>
              <a:moveTo>
                <a:pt x="0" y="24765"/>
              </a:moveTo>
              <a:lnTo>
                <a:pt x="382948"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0340" y="1678692"/>
        <a:ext cx="19147" cy="19147"/>
      </dsp:txXfrm>
    </dsp:sp>
    <dsp:sp modelId="{488D1870-DE31-41BC-9FB7-A11E661E7494}">
      <dsp:nvSpPr>
        <dsp:cNvPr id="0" name=""/>
        <dsp:cNvSpPr/>
      </dsp:nvSpPr>
      <dsp:spPr>
        <a:xfrm>
          <a:off x="1101913" y="354733"/>
          <a:ext cx="2016002" cy="1142058"/>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7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97150" y="521984"/>
        <a:ext cx="1425528" cy="807556"/>
      </dsp:txXfrm>
    </dsp:sp>
    <dsp:sp modelId="{71040B3C-56A4-4CBB-8FEA-6C83879E69CA}">
      <dsp:nvSpPr>
        <dsp:cNvPr id="0" name=""/>
        <dsp:cNvSpPr/>
      </dsp:nvSpPr>
      <dsp:spPr>
        <a:xfrm rot="10765308">
          <a:off x="2722375" y="2443169"/>
          <a:ext cx="1199" cy="49531"/>
        </a:xfrm>
        <a:custGeom>
          <a:avLst/>
          <a:gdLst/>
          <a:ahLst/>
          <a:cxnLst/>
          <a:rect l="0" t="0" r="0" b="0"/>
          <a:pathLst>
            <a:path>
              <a:moveTo>
                <a:pt x="0" y="24765"/>
              </a:moveTo>
              <a:lnTo>
                <a:pt x="1199"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2722945" y="2467905"/>
        <a:ext cx="59" cy="59"/>
      </dsp:txXfrm>
    </dsp:sp>
    <dsp:sp modelId="{C402ECF3-2E49-487F-94E5-8A038F06A662}">
      <dsp:nvSpPr>
        <dsp:cNvPr id="0" name=""/>
        <dsp:cNvSpPr/>
      </dsp:nvSpPr>
      <dsp:spPr>
        <a:xfrm>
          <a:off x="2722276" y="1808557"/>
          <a:ext cx="1871995" cy="1299878"/>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2996423" y="1998920"/>
        <a:ext cx="1323701" cy="919152"/>
      </dsp:txXfrm>
    </dsp:sp>
    <dsp:sp modelId="{3E4F558C-504B-443A-847B-41ABA957D25D}">
      <dsp:nvSpPr>
        <dsp:cNvPr id="0" name=""/>
        <dsp:cNvSpPr/>
      </dsp:nvSpPr>
      <dsp:spPr>
        <a:xfrm rot="5400000">
          <a:off x="1964317" y="3189335"/>
          <a:ext cx="291193" cy="49531"/>
        </a:xfrm>
        <a:custGeom>
          <a:avLst/>
          <a:gdLst/>
          <a:ahLst/>
          <a:cxnLst/>
          <a:rect l="0" t="0" r="0" b="0"/>
          <a:pathLst>
            <a:path>
              <a:moveTo>
                <a:pt x="0" y="24765"/>
              </a:moveTo>
              <a:lnTo>
                <a:pt x="291193"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2634" y="3206821"/>
        <a:ext cx="14559" cy="14559"/>
      </dsp:txXfrm>
    </dsp:sp>
    <dsp:sp modelId="{76B192D7-745E-446A-ABC2-9DFE97769869}">
      <dsp:nvSpPr>
        <dsp:cNvPr id="0" name=""/>
        <dsp:cNvSpPr/>
      </dsp:nvSpPr>
      <dsp:spPr>
        <a:xfrm>
          <a:off x="1299200" y="3359698"/>
          <a:ext cx="1621427" cy="1325567"/>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36652" y="3553823"/>
        <a:ext cx="1146523" cy="937317"/>
      </dsp:txXfrm>
    </dsp:sp>
    <dsp:sp modelId="{8EE5EFDB-BB84-4D23-A5BD-3C4D5EFA995A}">
      <dsp:nvSpPr>
        <dsp:cNvPr id="0" name=""/>
        <dsp:cNvSpPr/>
      </dsp:nvSpPr>
      <dsp:spPr>
        <a:xfrm rot="10834675">
          <a:off x="1397299" y="2442667"/>
          <a:ext cx="98956" cy="49531"/>
        </a:xfrm>
        <a:custGeom>
          <a:avLst/>
          <a:gdLst/>
          <a:ahLst/>
          <a:cxnLst/>
          <a:rect l="0" t="0" r="0" b="0"/>
          <a:pathLst>
            <a:path>
              <a:moveTo>
                <a:pt x="0" y="24765"/>
              </a:moveTo>
              <a:lnTo>
                <a:pt x="98956"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1444304" y="2464959"/>
        <a:ext cx="4947" cy="4947"/>
      </dsp:txXfrm>
    </dsp:sp>
    <dsp:sp modelId="{304DC816-1DBC-4C20-80C6-B6D22E7719C1}">
      <dsp:nvSpPr>
        <dsp:cNvPr id="0" name=""/>
        <dsp:cNvSpPr/>
      </dsp:nvSpPr>
      <dsp:spPr>
        <a:xfrm>
          <a:off x="-274271" y="1842872"/>
          <a:ext cx="1671652" cy="1231262"/>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sp:txBody>
      <dsp:txXfrm>
        <a:off x="-29463" y="2023186"/>
        <a:ext cx="1182036" cy="87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A8D3-9D85-4C37-B50F-66982062CC5F}">
      <dsp:nvSpPr>
        <dsp:cNvPr id="0" name=""/>
        <dsp:cNvSpPr/>
      </dsp:nvSpPr>
      <dsp:spPr>
        <a:xfrm>
          <a:off x="423272" y="814654"/>
          <a:ext cx="3322480" cy="3322480"/>
        </a:xfrm>
        <a:prstGeom prst="blockArc">
          <a:avLst>
            <a:gd name="adj1" fmla="val 10800000"/>
            <a:gd name="adj2" fmla="val 16200000"/>
            <a:gd name="adj3" fmla="val 4640"/>
          </a:avLst>
        </a:prstGeom>
        <a:solidFill>
          <a:schemeClr val="bg1">
            <a:lumMod val="7500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sp>
    <dsp:sp modelId="{68BB3E0E-9786-4A14-88FD-309A467FA781}">
      <dsp:nvSpPr>
        <dsp:cNvPr id="0" name=""/>
        <dsp:cNvSpPr/>
      </dsp:nvSpPr>
      <dsp:spPr>
        <a:xfrm>
          <a:off x="423272" y="814654"/>
          <a:ext cx="3322480" cy="3322480"/>
        </a:xfrm>
        <a:prstGeom prst="blockArc">
          <a:avLst>
            <a:gd name="adj1" fmla="val 5400000"/>
            <a:gd name="adj2" fmla="val 1080000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CDA8852-FB26-48A3-ACF4-085290911D39}">
      <dsp:nvSpPr>
        <dsp:cNvPr id="0" name=""/>
        <dsp:cNvSpPr/>
      </dsp:nvSpPr>
      <dsp:spPr>
        <a:xfrm>
          <a:off x="423277" y="814654"/>
          <a:ext cx="3322480" cy="3322480"/>
        </a:xfrm>
        <a:prstGeom prst="blockArc">
          <a:avLst>
            <a:gd name="adj1" fmla="val 8417"/>
            <a:gd name="adj2" fmla="val 540001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929B56-2DB0-462A-A31B-39ED6031F8CA}">
      <dsp:nvSpPr>
        <dsp:cNvPr id="0" name=""/>
        <dsp:cNvSpPr/>
      </dsp:nvSpPr>
      <dsp:spPr>
        <a:xfrm>
          <a:off x="423277" y="814654"/>
          <a:ext cx="3322480" cy="3322480"/>
        </a:xfrm>
        <a:prstGeom prst="blockArc">
          <a:avLst>
            <a:gd name="adj1" fmla="val 16199990"/>
            <a:gd name="adj2" fmla="val 8417"/>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7E31E1B-7190-4FC1-BF8B-37DC7DF7AFB6}">
      <dsp:nvSpPr>
        <dsp:cNvPr id="0" name=""/>
        <dsp:cNvSpPr/>
      </dsp:nvSpPr>
      <dsp:spPr>
        <a:xfrm>
          <a:off x="1464696" y="1864940"/>
          <a:ext cx="1239632" cy="1221908"/>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3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46236" y="2043884"/>
        <a:ext cx="876552" cy="864020"/>
      </dsp:txXfrm>
    </dsp:sp>
    <dsp:sp modelId="{A91D6418-9EC7-4A36-9561-FFA7B6FAD3CD}">
      <dsp:nvSpPr>
        <dsp:cNvPr id="0" name=""/>
        <dsp:cNvSpPr/>
      </dsp:nvSpPr>
      <dsp:spPr>
        <a:xfrm>
          <a:off x="1058511" y="282591"/>
          <a:ext cx="2052002" cy="1141204"/>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3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59020" y="449716"/>
        <a:ext cx="1450984" cy="806954"/>
      </dsp:txXfrm>
    </dsp:sp>
    <dsp:sp modelId="{62869AF2-620A-4D77-8858-446EEAA166A9}">
      <dsp:nvSpPr>
        <dsp:cNvPr id="0" name=""/>
        <dsp:cNvSpPr/>
      </dsp:nvSpPr>
      <dsp:spPr>
        <a:xfrm>
          <a:off x="2771216" y="1857662"/>
          <a:ext cx="1871997" cy="1244411"/>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3045364" y="2039902"/>
        <a:ext cx="1323701" cy="879931"/>
      </dsp:txXfrm>
    </dsp:sp>
    <dsp:sp modelId="{32E6144D-F8C4-44A9-BA1B-29D48AB3E0C2}">
      <dsp:nvSpPr>
        <dsp:cNvPr id="0" name=""/>
        <dsp:cNvSpPr/>
      </dsp:nvSpPr>
      <dsp:spPr>
        <a:xfrm>
          <a:off x="1299616" y="3439785"/>
          <a:ext cx="1569792" cy="1317623"/>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29507" y="3632746"/>
        <a:ext cx="1110010" cy="931701"/>
      </dsp:txXfrm>
    </dsp:sp>
    <dsp:sp modelId="{0F6B9D69-7796-4C31-994B-8ACC24753B93}">
      <dsp:nvSpPr>
        <dsp:cNvPr id="0" name=""/>
        <dsp:cNvSpPr/>
      </dsp:nvSpPr>
      <dsp:spPr>
        <a:xfrm>
          <a:off x="-323213" y="1864945"/>
          <a:ext cx="1570049" cy="1221899"/>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sp:txBody>
      <dsp:txXfrm>
        <a:off x="-93285" y="2043888"/>
        <a:ext cx="1110193" cy="8640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omly.com/" TargetMode="External"/><Relationship Id="rId7" Type="http://schemas.openxmlformats.org/officeDocument/2006/relationships/image" Target="../media/image11.png"/><Relationship Id="rId2" Type="http://schemas.openxmlformats.org/officeDocument/2006/relationships/hyperlink" Target="https://sproutsocial.co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udiens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learscope.io/" TargetMode="External"/><Relationship Id="rId7" Type="http://schemas.openxmlformats.org/officeDocument/2006/relationships/image" Target="../media/image14.png"/><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semrus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timizely.com/" TargetMode="External"/><Relationship Id="rId7" Type="http://schemas.openxmlformats.org/officeDocument/2006/relationships/image" Target="../media/image17.png"/><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hotjar.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typeform.com/" TargetMode="External"/><Relationship Id="rId7" Type="http://schemas.openxmlformats.org/officeDocument/2006/relationships/image" Target="../media/image19.png"/><Relationship Id="rId2" Type="http://schemas.openxmlformats.org/officeDocument/2006/relationships/hyperlink" Target="https://sendgrid.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powtoon.com/" TargetMode="External"/><Relationship Id="rId4" Type="http://schemas.openxmlformats.org/officeDocument/2006/relationships/hyperlink" Target="https://www.canva.com/" TargetMode="Externa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657600" y="6446627"/>
            <a:ext cx="106299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digital marketing:</a:t>
            </a:r>
          </a:p>
          <a:p>
            <a:pPr lvl="0" algn="ctr">
              <a:spcBef>
                <a:spcPts val="5"/>
              </a:spcBef>
              <a:tabLst>
                <a:tab pos="1205230" algn="l"/>
                <a:tab pos="1926589" algn="l"/>
                <a:tab pos="2915920" algn="l"/>
                <a:tab pos="3444875" algn="l"/>
                <a:tab pos="4383405" algn="l"/>
                <a:tab pos="6796405" algn="l"/>
              </a:tabLst>
              <a:defRPr/>
            </a:pPr>
            <a:r>
              <a:rPr lang="en-US"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strategies and tools</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Successful strategies for your digital marketing campaign.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2.3 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CE: Act</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0709401" cy="1815882"/>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is the phase to generate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actions</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interactions</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one's channels (website, social media, etc.). Keep in mind that the aim now is to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influence the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behaviour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next steps of the audience reached in the previous phase. </a:t>
            </a:r>
          </a:p>
        </p:txBody>
      </p:sp>
      <p:sp>
        <p:nvSpPr>
          <p:cNvPr id="6" name="CasellaDiTesto 5"/>
          <p:cNvSpPr txBox="1"/>
          <p:nvPr/>
        </p:nvSpPr>
        <p:spPr>
          <a:xfrm>
            <a:off x="1523997" y="5254253"/>
            <a:ext cx="11587057" cy="2246769"/>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specific goals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be set depend on the type of company. </a:t>
            </a:r>
          </a:p>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Certainly the first is to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generate leads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others can range from getting interested and finding out more about the company and its products, reading the company blog, searching for products and much more. </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523996" y="7701241"/>
            <a:ext cx="11786669" cy="954107"/>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this stage,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content marketing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can be very useful to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entertain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educate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inspire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convince</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potential customers reached.</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3949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Successful strategies for your digital marketing campaign.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2.4 RA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 Convert</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0709401" cy="1384995"/>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is where the crucial step takes place: the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conversion</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from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action into sale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(both online and offline) and from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potential customer into paying customer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6" name="CasellaDiTesto 5"/>
          <p:cNvSpPr txBox="1"/>
          <p:nvPr/>
        </p:nvSpPr>
        <p:spPr>
          <a:xfrm>
            <a:off x="1523998" y="4831123"/>
            <a:ext cx="11851651" cy="4308872"/>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is a good time to exploit marketing techniques such as:</a:t>
            </a: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Retargeting</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(or remarketing). Reaching out previous visitors;</a:t>
            </a: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Lead nurturing</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Set of activities, actions or practices aimed at creating a relationship with contacts potentially interested in a product or service, through</a:t>
            </a:r>
          </a:p>
          <a:p>
            <a:pPr lvl="1">
              <a:buClr>
                <a:srgbClr val="B05894"/>
              </a:buCl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delivery of relevant and customized content;</a:t>
            </a: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Website personalization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Creating customized experiences for visitors to a website tailored to their needs and desires;</a:t>
            </a: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Conversion rate optimization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(CRO). Process of figuring out what your visitors are looking for when they come to your website and ensuring that they find it.</a:t>
            </a:r>
          </a:p>
          <a:p>
            <a:pPr marL="914400" lvl="1"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Successful strategies for your digital marketing campaign.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2.5 RAC</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Engage</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0308137" cy="1384995"/>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After the first purchase of a new customer, work on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customer loyalty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aim is to develop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long-term engagement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commitment and relationship with the customer.</a:t>
            </a:r>
          </a:p>
        </p:txBody>
      </p:sp>
      <p:sp>
        <p:nvSpPr>
          <p:cNvPr id="6" name="CasellaDiTesto 5"/>
          <p:cNvSpPr txBox="1"/>
          <p:nvPr/>
        </p:nvSpPr>
        <p:spPr>
          <a:xfrm>
            <a:off x="1523997" y="4899029"/>
            <a:ext cx="11103004" cy="1384995"/>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this stage we have already collected enough data on the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behaviour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of the new customer. This data can be exploited to create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hyper-</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personalised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marketing campaigns and communications</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523997" y="6448967"/>
            <a:ext cx="10709404" cy="954107"/>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is also the right time to measure the percentage of active customers and their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satisfaction level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0660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46944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is a framework that can help to plan and manage digital marketing strategies </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486128"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This framework consists of an initial planning moment, followed by 4 strategic phases </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stands for: </a:t>
            </a:r>
            <a:b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Reach</a:t>
            </a:r>
            <a:b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Act</a:t>
            </a:r>
            <a:b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Convert</a:t>
            </a:r>
            <a:b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Engage</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advisable to take a data-driven approach when planning</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81388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Main tools.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Social media marketing tools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5139869"/>
          </a:xfrm>
          <a:prstGeom prst="rect">
            <a:avLst/>
          </a:prstGeom>
          <a:noFill/>
        </p:spPr>
        <p:txBody>
          <a:bodyPr wrap="square" rtlCol="0">
            <a:spAutoFit/>
          </a:bodyPr>
          <a:lstStyle/>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Sprout Social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social media management platform that helps business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organise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their content calendar, publish and schedule content across multiple platforms and according to when followers are most active, and simplify collaboration with colleagues and customers.</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Loomly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“brand success platform” is ideal to collaborate efficiently within marketing teams. It has a variety of features such as built-in calendars, content library, optimization guide and tips, post ideas based on trending topics, analytics and much more.</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Audiense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platform can help business in the processes of audience segmentation and targeting, and advertising by putting social listening, consumer segmentation and cultural understanding at the center of the marketing strategy.</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p:cNvPicPr>
            <a:picLocks noChangeAspect="1"/>
          </p:cNvPicPr>
          <p:nvPr/>
        </p:nvPicPr>
        <p:blipFill rotWithShape="1">
          <a:blip r:embed="rId5">
            <a:extLst>
              <a:ext uri="{28A0092B-C50C-407E-A947-70E740481C1C}">
                <a14:useLocalDpi xmlns:a14="http://schemas.microsoft.com/office/drawing/2010/main" val="0"/>
              </a:ext>
            </a:extLst>
          </a:blip>
          <a:srcRect l="13994" t="18255" r="16035" b="24191"/>
          <a:stretch/>
        </p:blipFill>
        <p:spPr>
          <a:xfrm>
            <a:off x="217726" y="7333164"/>
            <a:ext cx="2808936" cy="936312"/>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305630"/>
            <a:ext cx="2791215" cy="1781424"/>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344706"/>
            <a:ext cx="2482388" cy="1732898"/>
          </a:xfrm>
          <a:prstGeom prst="rect">
            <a:avLst/>
          </a:prstGeom>
        </p:spPr>
      </p:pic>
    </p:spTree>
    <p:extLst>
      <p:ext uri="{BB962C8B-B14F-4D97-AF65-F5344CB8AC3E}">
        <p14:creationId xmlns:p14="http://schemas.microsoft.com/office/powerpoint/2010/main" val="117611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Main tools.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SEO (search engine optimization) tools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4585871"/>
          </a:xfrm>
          <a:prstGeom prst="rect">
            <a:avLst/>
          </a:prstGeom>
          <a:noFill/>
        </p:spPr>
        <p:txBody>
          <a:bodyPr wrap="square" rtlCol="0">
            <a:spAutoFit/>
          </a:bodyPr>
          <a:lstStyle/>
          <a:p>
            <a:pPr marL="514350" indent="-514350">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Ahrefs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 all-in-one SEO toolset: it has a project dashboard, site explorer, keywords explorer, site audit, rank tracker and content explorer.</a:t>
            </a:r>
          </a:p>
          <a:p>
            <a:pPr marL="514350" indent="-514350">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Clearscope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platform that provides a detailed editor to recommend keywords, headers and readability to help you write (or rewrite) high-ranking, well-balanced blog posts and optimize your existing contents.</a:t>
            </a:r>
          </a:p>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SEMrush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platform contains tools for social media marketing, content marketing and much more. In particular, it is also a great tool for SEO, as it allows you to track the position of your priority keywords and likewise explore new terms to rank for.</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9" y="3341162"/>
            <a:ext cx="3477065" cy="760608"/>
          </a:xfrm>
          <a:prstGeom prst="rect">
            <a:avLst/>
          </a:prstGeom>
        </p:spPr>
      </p:pic>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t="32062" b="39493"/>
          <a:stretch/>
        </p:blipFill>
        <p:spPr>
          <a:xfrm>
            <a:off x="237218" y="4638387"/>
            <a:ext cx="2836037" cy="806695"/>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39" y="5981700"/>
            <a:ext cx="2934996" cy="1649095"/>
          </a:xfrm>
          <a:prstGeom prst="rect">
            <a:avLst/>
          </a:prstGeom>
        </p:spPr>
      </p:pic>
    </p:spTree>
    <p:extLst>
      <p:ext uri="{BB962C8B-B14F-4D97-AF65-F5344CB8AC3E}">
        <p14:creationId xmlns:p14="http://schemas.microsoft.com/office/powerpoint/2010/main" val="200146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Main tools.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Conversion optimization tools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5139869"/>
          </a:xfrm>
          <a:prstGeom prst="rect">
            <a:avLst/>
          </a:prstGeom>
          <a:noFill/>
        </p:spPr>
        <p:txBody>
          <a:bodyPr wrap="square" rtlCol="0">
            <a:spAutoFit/>
          </a:bodyPr>
          <a:lstStyle/>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Unbounce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 AI-powered landing page builder with smart features that let you create high-performing marketing campaigns in just a few minutes to turn more of your visitors into customers.</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Optimizely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Optimizely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Digital Experience Platform combines tools for visual creation and audience targeting to quickly run tests on different segments of your audience. It also allows you to test both major and minor edits to your pages and fine-tune your site for performance.</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Hotjar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platform with powerful marketing tools such as: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heatmaps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that visually represent where users click, move, and scroll on your site; actual video recordings of your visitor’s journey (scrolling, moving, u-turning, and rage clicking) on your site; live feedback and much more.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6" y="3613498"/>
            <a:ext cx="2931268" cy="716676"/>
          </a:xfrm>
          <a:prstGeom prst="rect">
            <a:avLst/>
          </a:prstGeom>
        </p:spPr>
      </p:pic>
      <p:pic>
        <p:nvPicPr>
          <p:cNvPr id="6" name="Immagine 5"/>
          <p:cNvPicPr>
            <a:picLocks noChangeAspect="1"/>
          </p:cNvPicPr>
          <p:nvPr/>
        </p:nvPicPr>
        <p:blipFill rotWithShape="1">
          <a:blip r:embed="rId6" cstate="print">
            <a:extLst>
              <a:ext uri="{28A0092B-C50C-407E-A947-70E740481C1C}">
                <a14:useLocalDpi xmlns:a14="http://schemas.microsoft.com/office/drawing/2010/main" val="0"/>
              </a:ext>
            </a:extLst>
          </a:blip>
          <a:srcRect t="19473" b="17918"/>
          <a:stretch/>
        </p:blipFill>
        <p:spPr>
          <a:xfrm>
            <a:off x="81944" y="5019546"/>
            <a:ext cx="3067050" cy="1066800"/>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86" y="7059941"/>
            <a:ext cx="2825877" cy="727201"/>
          </a:xfrm>
          <a:prstGeom prst="rect">
            <a:avLst/>
          </a:prstGeom>
        </p:spPr>
      </p:pic>
    </p:spTree>
    <p:extLst>
      <p:ext uri="{BB962C8B-B14F-4D97-AF65-F5344CB8AC3E}">
        <p14:creationId xmlns:p14="http://schemas.microsoft.com/office/powerpoint/2010/main" val="42352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Main tools.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3.4 Other useful tools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4862870"/>
          </a:xfrm>
          <a:prstGeom prst="rect">
            <a:avLst/>
          </a:prstGeom>
          <a:noFill/>
        </p:spPr>
        <p:txBody>
          <a:bodyPr wrap="square" rtlCol="0">
            <a:spAutoFit/>
          </a:bodyPr>
          <a:lstStyle/>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Sendgrid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suite of tools to create engaging email campaigns.</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Typeform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platform that allows you to create forms, surveys, and quizzes that people enjoy answering. It helps you to keep your audience engaged and get more thoughtful responses and higher completion rates.</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Canva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a tool that allows you to create visual content with which to engage your audience and develop your brand. it is ideal for working in collaboration with other people, even without graphic design experience.</a:t>
            </a: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rPr>
              <a:t>Powtoon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another very intuitive graphic tool that allows you to create videos and presentations with text, images, characters and animations. This platform also offers the possibility of working on your own projects in collaboration with others.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6">
            <a:extLst>
              <a:ext uri="{28A0092B-C50C-407E-A947-70E740481C1C}">
                <a14:useLocalDpi xmlns:a14="http://schemas.microsoft.com/office/drawing/2010/main" val="0"/>
              </a:ext>
            </a:extLst>
          </a:blip>
          <a:srcRect t="19162" b="18563"/>
          <a:stretch/>
        </p:blipFill>
        <p:spPr>
          <a:xfrm>
            <a:off x="145460" y="3220489"/>
            <a:ext cx="2867025" cy="990600"/>
          </a:xfrm>
          <a:prstGeom prst="rect">
            <a:avLst/>
          </a:prstGeom>
        </p:spPr>
      </p:pic>
      <p:pic>
        <p:nvPicPr>
          <p:cNvPr id="6" name="Immagine 5"/>
          <p:cNvPicPr>
            <a:picLocks noChangeAspect="1"/>
          </p:cNvPicPr>
          <p:nvPr/>
        </p:nvPicPr>
        <p:blipFill rotWithShape="1">
          <a:blip r:embed="rId7" cstate="print">
            <a:extLst>
              <a:ext uri="{28A0092B-C50C-407E-A947-70E740481C1C}">
                <a14:useLocalDpi xmlns:a14="http://schemas.microsoft.com/office/drawing/2010/main" val="0"/>
              </a:ext>
            </a:extLst>
          </a:blip>
          <a:srcRect l="10169" t="14542" r="10169" b="18459"/>
          <a:stretch/>
        </p:blipFill>
        <p:spPr>
          <a:xfrm>
            <a:off x="234864" y="4345478"/>
            <a:ext cx="2813961" cy="838201"/>
          </a:xfrm>
          <a:prstGeom prst="rect">
            <a:avLst/>
          </a:prstGeom>
        </p:spPr>
      </p:pic>
      <p:pic>
        <p:nvPicPr>
          <p:cNvPr id="7" name="Immagin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81" y="5183679"/>
            <a:ext cx="2514525" cy="1413163"/>
          </a:xfrm>
          <a:prstGeom prst="rect">
            <a:avLst/>
          </a:prstGeom>
        </p:spPr>
      </p:pic>
      <p:pic>
        <p:nvPicPr>
          <p:cNvPr id="8" name="Immagin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6791580"/>
            <a:ext cx="1511048" cy="1462071"/>
          </a:xfrm>
          <a:prstGeom prst="rect">
            <a:avLst/>
          </a:prstGeom>
        </p:spPr>
      </p:pic>
    </p:spTree>
    <p:extLst>
      <p:ext uri="{BB962C8B-B14F-4D97-AF65-F5344CB8AC3E}">
        <p14:creationId xmlns:p14="http://schemas.microsoft.com/office/powerpoint/2010/main" val="38857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62184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several tools that can help to plan and manage the international digital marketing</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 main ones can be divided in:</a:t>
            </a:r>
            <a:b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 media marketing, SEO and Conversion optimization tools</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527450"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also useful tools that can help with the graphic aspects of marketing campaigns</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Tree>
    <p:extLst>
      <p:ext uri="{BB962C8B-B14F-4D97-AF65-F5344CB8AC3E}">
        <p14:creationId xmlns:p14="http://schemas.microsoft.com/office/powerpoint/2010/main" val="177677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496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Recommendations and Tips. Do's and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Dont's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General tips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01600" cy="5416868"/>
          </a:xfrm>
          <a:prstGeom prst="rect">
            <a:avLst/>
          </a:prstGeom>
          <a:noFill/>
        </p:spPr>
        <p:txBody>
          <a:bodyPr wrap="square" rtlCol="0">
            <a:spAutoFit/>
          </a:bodyPr>
          <a:lstStyle/>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Know your target audience</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Get an insight into their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behaviour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their demographics, and their taste. Try A/B testing and see what your audience likes and dislikes. Address your product to the right audience instead of the mass audience. </a:t>
            </a: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Know your brand and competition</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When you invest in digital marketing, it is crucial to building a strong branding strategy and keeping a close eye on what the competitors are doing is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unskippable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Find the right channels</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When you have a target market and you have to reach them effectively, you need to identify the right channel where you can reach out to them with your content.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85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Objectives and goals</a:t>
            </a: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 be able to:</a:t>
            </a:r>
          </a:p>
        </p:txBody>
      </p:sp>
      <p:sp>
        <p:nvSpPr>
          <p:cNvPr id="5" name="Shape 2782"/>
          <p:cNvSpPr/>
          <p:nvPr/>
        </p:nvSpPr>
        <p:spPr>
          <a:xfrm>
            <a:off x="2647949" y="3924300"/>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121914"/>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Learn about diferent types of digital marketing</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38550" y="513779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Plan and manage a digital marketing campaign</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2"/>
          <p:cNvSpPr txBox="1"/>
          <p:nvPr/>
        </p:nvSpPr>
        <p:spPr>
          <a:xfrm>
            <a:off x="3619500" y="6335411"/>
            <a:ext cx="7048500" cy="523220"/>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Learn about the main marketing tools</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496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Recommendations and Tips. Do's </a:t>
            </a:r>
            <a:r>
              <a:rPr lang="en-US" sz="4000" b="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and Don'ts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General tips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77800" cy="4909036"/>
          </a:xfrm>
          <a:prstGeom prst="rect">
            <a:avLst/>
          </a:prstGeom>
          <a:noFill/>
        </p:spPr>
        <p:txBody>
          <a:bodyPr wrap="square" rtlCol="0">
            <a:spAutoFit/>
          </a:bodyPr>
          <a:lstStyle/>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Create engaging content</a:t>
            </a:r>
          </a:p>
          <a:p>
            <a:pPr lvl="2">
              <a:spcAft>
                <a:spcPts val="6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Make sure you are using high-quality photos, selecting pleasing fonts and colors, and making them useful to your audience.</a:t>
            </a: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Be consistent</a:t>
            </a:r>
          </a:p>
          <a:p>
            <a:pPr lvl="2">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way your audience can regularly find your content and engage with it, and your consumers will know that you are active.</a:t>
            </a: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Be flexible in the international market</a:t>
            </a:r>
          </a:p>
          <a:p>
            <a:pPr lvl="2">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Research  and find about the cultural values of the country in which you operate. You often need to change your marketing strategies (as well as your business model) according to the country. What works in your market may not work in other contexts.</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388712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877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Recommendations and Tips. Do's </a:t>
            </a:r>
            <a:r>
              <a:rPr lang="en-US" sz="4000" b="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and Don'ts</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Do’s and Don’ts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5400" y="6992678"/>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836116618"/>
              </p:ext>
            </p:extLst>
          </p:nvPr>
        </p:nvGraphicFramePr>
        <p:xfrm>
          <a:off x="1524000" y="3367803"/>
          <a:ext cx="15011400" cy="4366497"/>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764031">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DO…</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DON’T…</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Set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realistic goals</a:t>
                      </a:r>
                    </a:p>
                    <a:p>
                      <a:pPr marL="457200" lvl="0" indent="-457200">
                        <a:buClr>
                          <a:srgbClr val="B05894"/>
                        </a:buClr>
                        <a:buFont typeface="Wingdings" panose="05000000000000000000" pitchFamily="2" charset="2"/>
                        <a:buChar char="ü"/>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Implement clear and concise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calls-to-action</a:t>
                      </a:r>
                    </a:p>
                    <a:p>
                      <a:pPr marL="457200" indent="-457200">
                        <a:buClr>
                          <a:srgbClr val="B05894"/>
                        </a:buClr>
                        <a:buFont typeface="Wingdings" panose="05000000000000000000" pitchFamily="2" charset="2"/>
                        <a:buChar char="ü"/>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Invest in a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blog</a:t>
                      </a:r>
                    </a:p>
                    <a:p>
                      <a:pPr marL="457200" indent="-457200">
                        <a:buClr>
                          <a:srgbClr val="B05894"/>
                        </a:buClr>
                        <a:buFont typeface="Wingdings" panose="05000000000000000000" pitchFamily="2" charset="2"/>
                        <a:buChar char="ü"/>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Optimize for a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mobile-friendly website</a:t>
                      </a:r>
                    </a:p>
                    <a:p>
                      <a:pPr marL="457200" indent="-457200">
                        <a:buClr>
                          <a:srgbClr val="B05894"/>
                        </a:buClr>
                        <a:buFont typeface="Wingdings" panose="05000000000000000000" pitchFamily="2" charset="2"/>
                        <a:buChar char="ü"/>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Integrate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personalization</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your customer journey</a:t>
                      </a:r>
                    </a:p>
                    <a:p>
                      <a:pPr marL="457200" indent="-457200">
                        <a:buClr>
                          <a:srgbClr val="B05894"/>
                        </a:buClr>
                        <a:buFont typeface="Wingdings" panose="05000000000000000000" pitchFamily="2" charset="2"/>
                        <a:buChar char="ü"/>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Keep your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website updated</a:t>
                      </a:r>
                    </a:p>
                    <a:p>
                      <a:pPr marL="457200" indent="-457200">
                        <a:buClr>
                          <a:srgbClr val="B05894"/>
                        </a:buClr>
                        <a:buFont typeface="Wingdings" panose="05000000000000000000" pitchFamily="2" charset="2"/>
                        <a:buChar char="ü"/>
                      </a:pP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Create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country-specific</a:t>
                      </a:r>
                      <a:r>
                        <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websites</a:t>
                      </a:r>
                      <a:endPar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Be</a:t>
                      </a:r>
                      <a:r>
                        <a:rPr lang="en-US" sz="2800"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afraid to ask for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professional help</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Place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quantity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over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quality</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Spam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or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Overshare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Ignore</a:t>
                      </a:r>
                      <a:r>
                        <a:rPr lang="en-US" sz="2800" b="0"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or underestimate </a:t>
                      </a:r>
                      <a:r>
                        <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email marketing</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Be impatient</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Overlook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video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your marketing mix</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Forget to optimize for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local search</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Forget to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double-check </a:t>
                      </a:r>
                      <a:r>
                        <a:rPr lang="en-US" sz="2800" b="1" baseline="0" dirty="0">
                          <a:latin typeface="Microsoft Sans Serif" panose="020B0604020202020204" pitchFamily="34" charset="0"/>
                          <a:ea typeface="Microsoft Sans Serif" panose="020B0604020202020204" pitchFamily="34" charset="0"/>
                          <a:cs typeface="Microsoft Sans Serif" panose="020B0604020202020204" pitchFamily="34" charset="0"/>
                        </a:rPr>
                        <a:t>translations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628900"/>
            <a:ext cx="2774245" cy="2677656"/>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advisable to know the brand, the target audience and the competition, and to find the right channels</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628900"/>
            <a:ext cx="2726965" cy="2677656"/>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advisable to create engaging contents, to be consistent and flexible in the international market </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Tree>
    <p:extLst>
      <p:ext uri="{BB962C8B-B14F-4D97-AF65-F5344CB8AC3E}">
        <p14:creationId xmlns:p14="http://schemas.microsoft.com/office/powerpoint/2010/main" val="37151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grpSp>
        <p:nvGrpSpPr>
          <p:cNvPr id="11" name="Gruppo 10"/>
          <p:cNvGrpSpPr/>
          <p:nvPr/>
        </p:nvGrpSpPr>
        <p:grpSpPr>
          <a:xfrm>
            <a:off x="1295400" y="2857500"/>
            <a:ext cx="15853232" cy="4493538"/>
            <a:chOff x="1216351" y="2672094"/>
            <a:chExt cx="15853232" cy="4493538"/>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What is international digital marketing?</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3528163"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Successful strategies for your international digital marketing campaign.</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578234" y="2672094"/>
              <a:ext cx="3528160" cy="523220"/>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Main tools.</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2308324"/>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digital marketing</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Types of digital marketing </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Multichannel and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models</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4" y="4509753"/>
              <a:ext cx="3528163" cy="1938992"/>
            </a:xfrm>
            <a:prstGeom prst="rect">
              <a:avLst/>
            </a:prstGeom>
            <a:noFill/>
          </p:spPr>
          <p:txBody>
            <a:bodyPr wrap="square" rtlCol="0">
              <a:spAutoFit/>
            </a:bodyPr>
            <a:lstStyle/>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Framework </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Reach</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Act</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Convert</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Engage</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30" y="4487976"/>
              <a:ext cx="3528164" cy="2677656"/>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Social media marketing tools</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SEO (search engine optimization) tools</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Conversion optimization tools</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Other useful tools</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41583" y="2672094"/>
              <a:ext cx="3528000"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Recommendations and Tips. Do's and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Dont's</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3528007" cy="830997"/>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General tips</a:t>
              </a:r>
            </a:p>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Do’s and Don’ts</a:t>
              </a: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3487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international digital marketing?</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International digital marketing</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002000" cy="954107"/>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digital marketing (also known as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marketing</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refers to the use of any number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channels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advertise and promote products and services in a international market. </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18182"/>
          <a:stretch/>
        </p:blipFill>
        <p:spPr>
          <a:xfrm>
            <a:off x="11887200" y="4316466"/>
            <a:ext cx="5272607" cy="3624917"/>
          </a:xfrm>
          <a:prstGeom prst="rect">
            <a:avLst/>
          </a:prstGeom>
        </p:spPr>
      </p:pic>
      <p:sp>
        <p:nvSpPr>
          <p:cNvPr id="6" name="CasellaDiTesto 5"/>
          <p:cNvSpPr txBox="1"/>
          <p:nvPr/>
        </p:nvSpPr>
        <p:spPr>
          <a:xfrm>
            <a:off x="1524000" y="4603611"/>
            <a:ext cx="10210800" cy="2246769"/>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Its aim is to reach and connect potential customers through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internet</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any forms of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communication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can also be very useful to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approach consumers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 their behavior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digital marketing?</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Types of digital marketing </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24880"/>
            <a:ext cx="16002000" cy="523220"/>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is possible to classify the different types of digital marketing according to the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channel</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used.</a:t>
            </a:r>
          </a:p>
        </p:txBody>
      </p:sp>
      <p:sp>
        <p:nvSpPr>
          <p:cNvPr id="5" name="CasellaDiTesto 4"/>
          <p:cNvSpPr txBox="1"/>
          <p:nvPr/>
        </p:nvSpPr>
        <p:spPr>
          <a:xfrm>
            <a:off x="1524000" y="3910072"/>
            <a:ext cx="14630400" cy="4832092"/>
          </a:xfrm>
          <a:prstGeom prst="rect">
            <a:avLst/>
          </a:prstGeom>
          <a:noFill/>
        </p:spPr>
        <p:txBody>
          <a:bodyPr wrap="square" rtlCol="0">
            <a:spAutoFit/>
          </a:bodyPr>
          <a:lstStyle/>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Website Marketing</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Promotion of a website to drive relevant traffic to the site</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Pay-Per-Click (PPC) Advertising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advertiser pays a fee only when a user actually clicks on the advertisement</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Content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Creation and distribution of valuable and relevant content</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Email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Using e-mail as a means of communicating messages to the target audience</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 Media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Using social media to generate visibility and interactions</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Affiliate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t>Process by which an affiliate earns a commission for marketing another person's or company's products</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6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Video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Based on the use of the audiovisual image</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What is digital marketing?</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Multichannel and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models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367802"/>
            <a:ext cx="15275713" cy="461665"/>
          </a:xfrm>
          <a:prstGeom prst="rect">
            <a:avLst/>
          </a:prstGeom>
          <a:noFill/>
        </p:spPr>
        <p:txBody>
          <a:bodyPr wrap="square" rtlCol="0">
            <a:spAutoFit/>
          </a:bodyPr>
          <a:lstStyle/>
          <a:p>
            <a:pPr>
              <a:spcAft>
                <a:spcPts val="12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Companies often choose to reach potential customers combining traditional and digital marketing techniques. </a:t>
            </a:r>
          </a:p>
        </p:txBody>
      </p:sp>
      <p:sp>
        <p:nvSpPr>
          <p:cNvPr id="5" name="CasellaDiTesto 4"/>
          <p:cNvSpPr txBox="1"/>
          <p:nvPr/>
        </p:nvSpPr>
        <p:spPr>
          <a:xfrm>
            <a:off x="1520455" y="4957362"/>
            <a:ext cx="6559405" cy="3200876"/>
          </a:xfrm>
          <a:prstGeom prst="rect">
            <a:avLst/>
          </a:prstGeom>
          <a:noFill/>
        </p:spPr>
        <p:txBody>
          <a:bodyPr wrap="square" rtlCol="0">
            <a:spAutoFit/>
          </a:bodyPr>
          <a:lstStyle/>
          <a:p>
            <a:pPr marL="342900" lvl="0" indent="-342900">
              <a:spcAft>
                <a:spcPts val="600"/>
              </a:spcAft>
              <a:buClr>
                <a:srgbClr val="B05894"/>
              </a:buClr>
              <a:buFont typeface="Wingdings" panose="05000000000000000000" pitchFamily="2" charset="2"/>
              <a:buChar char="Ø"/>
            </a:pPr>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Multichannel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use of all channels (physical store, mobile, online marketing) to contact customers without a connection between the channels.</a:t>
            </a:r>
          </a:p>
          <a:p>
            <a:pPr marL="342900" lvl="0" indent="-342900">
              <a:spcAft>
                <a:spcPts val="600"/>
              </a:spcAft>
              <a:buClr>
                <a:srgbClr val="B05894"/>
              </a:buClr>
              <a:buFont typeface="Wingdings" panose="05000000000000000000" pitchFamily="2" charset="2"/>
              <a:buChar char="Ø"/>
            </a:pP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spcAft>
                <a:spcPts val="600"/>
              </a:spcAft>
              <a:buClr>
                <a:srgbClr val="B05894"/>
              </a:buClr>
              <a:buFont typeface="Wingdings" panose="05000000000000000000" pitchFamily="2" charset="2"/>
              <a:buChar char="Ø"/>
            </a:pPr>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modality that provides seamless integration and response between the channels.</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Diagrama 4">
            <a:extLst>
              <a:ext uri="{FF2B5EF4-FFF2-40B4-BE49-F238E27FC236}">
                <a16:creationId xmlns:a16="http://schemas.microsoft.com/office/drawing/2014/main" id="{AF303C35-F95D-4D1E-98FA-35E5D5EB8DF8}"/>
              </a:ext>
            </a:extLst>
          </p:cNvPr>
          <p:cNvGraphicFramePr/>
          <p:nvPr>
            <p:extLst>
              <p:ext uri="{D42A27DB-BD31-4B8C-83A1-F6EECF244321}">
                <p14:modId xmlns:p14="http://schemas.microsoft.com/office/powerpoint/2010/main" val="2080193096"/>
              </p:ext>
            </p:extLst>
          </p:nvPr>
        </p:nvGraphicFramePr>
        <p:xfrm>
          <a:off x="8643049" y="4009258"/>
          <a:ext cx="432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5">
            <a:extLst>
              <a:ext uri="{FF2B5EF4-FFF2-40B4-BE49-F238E27FC236}">
                <a16:creationId xmlns:a16="http://schemas.microsoft.com/office/drawing/2014/main" id="{91EBD43B-6F85-47B4-A34C-75EA3FA091A9}"/>
              </a:ext>
            </a:extLst>
          </p:cNvPr>
          <p:cNvGraphicFramePr/>
          <p:nvPr>
            <p:extLst>
              <p:ext uri="{D42A27DB-BD31-4B8C-83A1-F6EECF244321}">
                <p14:modId xmlns:p14="http://schemas.microsoft.com/office/powerpoint/2010/main" val="4076125519"/>
              </p:ext>
            </p:extLst>
          </p:nvPr>
        </p:nvGraphicFramePr>
        <p:xfrm>
          <a:off x="13563600" y="4000500"/>
          <a:ext cx="4320000" cy="50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9">
            <a:extLst>
              <a:ext uri="{FF2B5EF4-FFF2-40B4-BE49-F238E27FC236}">
                <a16:creationId xmlns:a16="http://schemas.microsoft.com/office/drawing/2014/main" id="{9F83C863-EA8B-4C7B-9E54-6853279B3D0A}"/>
              </a:ext>
            </a:extLst>
          </p:cNvPr>
          <p:cNvSpPr txBox="1"/>
          <p:nvPr/>
        </p:nvSpPr>
        <p:spPr>
          <a:xfrm>
            <a:off x="14401800" y="3771900"/>
            <a:ext cx="2366103" cy="523220"/>
          </a:xfrm>
          <a:prstGeom prst="rect">
            <a:avLst/>
          </a:prstGeom>
          <a:noFill/>
        </p:spPr>
        <p:txBody>
          <a:bodyPr wrap="square">
            <a:spAutoFit/>
          </a:bodyPr>
          <a:lstStyle/>
          <a:p>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Omnichannel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10">
            <a:extLst>
              <a:ext uri="{FF2B5EF4-FFF2-40B4-BE49-F238E27FC236}">
                <a16:creationId xmlns:a16="http://schemas.microsoft.com/office/drawing/2014/main" id="{47849810-76A2-4BE7-A46F-E8F61F634E3E}"/>
              </a:ext>
            </a:extLst>
          </p:cNvPr>
          <p:cNvSpPr txBox="1"/>
          <p:nvPr/>
        </p:nvSpPr>
        <p:spPr>
          <a:xfrm>
            <a:off x="9603150" y="3771900"/>
            <a:ext cx="2275628" cy="523220"/>
          </a:xfrm>
          <a:prstGeom prst="rect">
            <a:avLst/>
          </a:prstGeom>
          <a:noFill/>
        </p:spPr>
        <p:txBody>
          <a:bodyPr wrap="square">
            <a:spAutoFit/>
          </a:bodyPr>
          <a:lstStyle/>
          <a:p>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Multichannel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22" name="Gruppo 21"/>
          <p:cNvGrpSpPr/>
          <p:nvPr/>
        </p:nvGrpSpPr>
        <p:grpSpPr>
          <a:xfrm>
            <a:off x="15697200" y="5394745"/>
            <a:ext cx="49531" cy="437077"/>
            <a:chOff x="2442320" y="1596150"/>
            <a:chExt cx="49531" cy="437077"/>
          </a:xfrm>
          <a:solidFill>
            <a:srgbClr val="645F63"/>
          </a:solidFill>
        </p:grpSpPr>
        <p:sp>
          <p:nvSpPr>
            <p:cNvPr id="32" name="Connettore 1 3"/>
            <p:cNvSpPr/>
            <p:nvPr/>
          </p:nvSpPr>
          <p:spPr>
            <a:xfrm rot="16200000">
              <a:off x="2248547" y="1789923"/>
              <a:ext cx="437077" cy="49531"/>
            </a:xfrm>
            <a:custGeom>
              <a:avLst/>
              <a:gdLst/>
              <a:ahLst/>
              <a:cxnLst/>
              <a:rect l="0" t="0" r="0" b="0"/>
              <a:pathLst>
                <a:path>
                  <a:moveTo>
                    <a:pt x="0" y="24765"/>
                  </a:moveTo>
                  <a:lnTo>
                    <a:pt x="437077"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Connettore 1 4"/>
            <p:cNvSpPr/>
            <p:nvPr/>
          </p:nvSpPr>
          <p:spPr>
            <a:xfrm rot="16200000">
              <a:off x="2456159" y="1803762"/>
              <a:ext cx="21853" cy="21853"/>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3" name="Gruppo 22"/>
          <p:cNvGrpSpPr/>
          <p:nvPr/>
        </p:nvGrpSpPr>
        <p:grpSpPr>
          <a:xfrm>
            <a:off x="16275781" y="6462033"/>
            <a:ext cx="116481" cy="49531"/>
            <a:chOff x="3167483" y="2679202"/>
            <a:chExt cx="116481" cy="49531"/>
          </a:xfrm>
          <a:solidFill>
            <a:srgbClr val="645F63"/>
          </a:solidFill>
        </p:grpSpPr>
        <p:sp>
          <p:nvSpPr>
            <p:cNvPr id="30" name="Connettore 1 5"/>
            <p:cNvSpPr/>
            <p:nvPr/>
          </p:nvSpPr>
          <p:spPr>
            <a:xfrm rot="21565308">
              <a:off x="3167483" y="2679202"/>
              <a:ext cx="116481" cy="49531"/>
            </a:xfrm>
            <a:custGeom>
              <a:avLst/>
              <a:gdLst/>
              <a:ahLst/>
              <a:cxnLst/>
              <a:rect l="0" t="0" r="0" b="0"/>
              <a:pathLst>
                <a:path>
                  <a:moveTo>
                    <a:pt x="0" y="24765"/>
                  </a:moveTo>
                  <a:lnTo>
                    <a:pt x="116481"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Connettore 1 6"/>
            <p:cNvSpPr/>
            <p:nvPr/>
          </p:nvSpPr>
          <p:spPr>
            <a:xfrm rot="21565308">
              <a:off x="3222812" y="2701056"/>
              <a:ext cx="5824" cy="5824"/>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4" name="Gruppo 23"/>
          <p:cNvGrpSpPr/>
          <p:nvPr/>
        </p:nvGrpSpPr>
        <p:grpSpPr>
          <a:xfrm>
            <a:off x="15676405" y="7138434"/>
            <a:ext cx="49531" cy="332353"/>
            <a:chOff x="2442320" y="3390021"/>
            <a:chExt cx="49531" cy="332353"/>
          </a:xfrm>
          <a:solidFill>
            <a:srgbClr val="645F63"/>
          </a:solidFill>
        </p:grpSpPr>
        <p:sp>
          <p:nvSpPr>
            <p:cNvPr id="28" name="Connettore 1 7"/>
            <p:cNvSpPr/>
            <p:nvPr/>
          </p:nvSpPr>
          <p:spPr>
            <a:xfrm rot="5400000">
              <a:off x="2300909" y="3531432"/>
              <a:ext cx="332353" cy="49531"/>
            </a:xfrm>
            <a:custGeom>
              <a:avLst/>
              <a:gdLst/>
              <a:ahLst/>
              <a:cxnLst/>
              <a:rect l="0" t="0" r="0" b="0"/>
              <a:pathLst>
                <a:path>
                  <a:moveTo>
                    <a:pt x="0" y="24765"/>
                  </a:moveTo>
                  <a:lnTo>
                    <a:pt x="33235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Connettore 1 8"/>
            <p:cNvSpPr/>
            <p:nvPr/>
          </p:nvSpPr>
          <p:spPr>
            <a:xfrm rot="5400000">
              <a:off x="2458777" y="3547889"/>
              <a:ext cx="16617" cy="1661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5" name="Gruppo 24"/>
          <p:cNvGrpSpPr/>
          <p:nvPr/>
        </p:nvGrpSpPr>
        <p:grpSpPr>
          <a:xfrm>
            <a:off x="14872222" y="6459091"/>
            <a:ext cx="112943" cy="49531"/>
            <a:chOff x="1653744" y="2679224"/>
            <a:chExt cx="112943" cy="49531"/>
          </a:xfrm>
          <a:solidFill>
            <a:srgbClr val="645F63"/>
          </a:solidFill>
        </p:grpSpPr>
        <p:sp>
          <p:nvSpPr>
            <p:cNvPr id="26" name="Connettore 1 9"/>
            <p:cNvSpPr/>
            <p:nvPr/>
          </p:nvSpPr>
          <p:spPr>
            <a:xfrm rot="10834675">
              <a:off x="1653744" y="2679224"/>
              <a:ext cx="112943" cy="49531"/>
            </a:xfrm>
            <a:custGeom>
              <a:avLst/>
              <a:gdLst/>
              <a:ahLst/>
              <a:cxnLst/>
              <a:rect l="0" t="0" r="0" b="0"/>
              <a:pathLst>
                <a:path>
                  <a:moveTo>
                    <a:pt x="0" y="24765"/>
                  </a:moveTo>
                  <a:lnTo>
                    <a:pt x="11294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nettore 1 10"/>
            <p:cNvSpPr/>
            <p:nvPr/>
          </p:nvSpPr>
          <p:spPr>
            <a:xfrm rot="21634675">
              <a:off x="1707393" y="2701166"/>
              <a:ext cx="5647" cy="564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sp>
        <p:nvSpPr>
          <p:cNvPr id="34" name="CasellaDiTesto 33"/>
          <p:cNvSpPr txBox="1"/>
          <p:nvPr/>
        </p:nvSpPr>
        <p:spPr>
          <a:xfrm>
            <a:off x="1523999" y="3887016"/>
            <a:ext cx="7543801" cy="830997"/>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There are too ways to combine this types of marketing</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channels:</a:t>
            </a:r>
          </a:p>
        </p:txBody>
      </p:sp>
    </p:spTree>
    <p:extLst>
      <p:ext uri="{BB962C8B-B14F-4D97-AF65-F5344CB8AC3E}">
        <p14:creationId xmlns:p14="http://schemas.microsoft.com/office/powerpoint/2010/main" val="29968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45884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 marketing refers to the promotion of products in a international market</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marketing refers to the use of digital channels to advertise products and services</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It is possible to classify the types of digital marketing according to the channel used</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600700"/>
            <a:ext cx="2643295" cy="2677656"/>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too ways to combine this types of marketing</a:t>
            </a:r>
          </a:p>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channels: Multi and Omni channel models</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26497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Successful strategies for your digital marketing campaign.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RACE Framework: Plan</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447800" y="5604083"/>
            <a:ext cx="11103281" cy="2246769"/>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Nowadays, a lot of companies do digital marketing but many of them do so without prior planning and a well-defined strategy. However, planning a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marketing strategy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a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well-structured manner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essential for it to have good results at the lowest possible cost. It is advisable to take a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data-driven approach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when planning.</a:t>
            </a:r>
          </a:p>
        </p:txBody>
      </p:sp>
      <p:sp>
        <p:nvSpPr>
          <p:cNvPr id="6" name="CasellaDiTesto 5"/>
          <p:cNvSpPr txBox="1"/>
          <p:nvPr/>
        </p:nvSpPr>
        <p:spPr>
          <a:xfrm>
            <a:off x="1447800" y="3245314"/>
            <a:ext cx="10096261" cy="2677656"/>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RACE is a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practical framework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help marketers and business owners to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manage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their digital marketing strategy and improve results from it. This framework consists of an initial planning moment, followed by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strategic phases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covering the entire customer life cycle. </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9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Successful strategies for your digital marketing campaign.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R</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ACE: Reach</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367802"/>
            <a:ext cx="10308136" cy="1815882"/>
          </a:xfrm>
          <a:prstGeom prst="rect">
            <a:avLst/>
          </a:prstGeom>
          <a:noFill/>
        </p:spPr>
        <p:txBody>
          <a:bodyPr wrap="square" rtlCol="0">
            <a:spAutoFit/>
          </a:bodyPr>
          <a:lstStyle/>
          <a:p>
            <a:pPr>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this stage, it is important to reach as many potential customers as possible by exploiting multiple types of channels, possibly with an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model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is the time to create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awareness of the brand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products and services.</a:t>
            </a:r>
          </a:p>
        </p:txBody>
      </p:sp>
      <p:sp>
        <p:nvSpPr>
          <p:cNvPr id="6" name="CasellaDiTesto 5"/>
          <p:cNvSpPr txBox="1"/>
          <p:nvPr/>
        </p:nvSpPr>
        <p:spPr>
          <a:xfrm>
            <a:off x="1523999" y="5326131"/>
            <a:ext cx="11027082" cy="1815882"/>
          </a:xfrm>
          <a:prstGeom prst="rect">
            <a:avLst/>
          </a:prstGeom>
          <a:noFill/>
        </p:spPr>
        <p:txBody>
          <a:bodyPr wrap="square" rtlCol="0">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online marketing techniques that can be used are constantly evolving. One must continue to study them and stay up-to-date because our digital marketing strategy must include the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latest online marketing techniques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862</TotalTime>
  <Words>2123</Words>
  <Application>Microsoft Office PowerPoint</Application>
  <PresentationFormat>Personalizado</PresentationFormat>
  <Paragraphs>191</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Lucida Handwriting</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Javier Serón Molina</cp:lastModifiedBy>
  <cp:revision>89</cp:revision>
  <dcterms:created xsi:type="dcterms:W3CDTF">2022-02-25T10:54:18Z</dcterms:created>
  <dcterms:modified xsi:type="dcterms:W3CDTF">2022-11-02T11:49:21Z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